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5" r:id="rId6"/>
    <p:sldId id="266" r:id="rId7"/>
    <p:sldId id="267" r:id="rId8"/>
    <p:sldId id="261" r:id="rId9"/>
    <p:sldId id="268" r:id="rId10"/>
    <p:sldId id="262" r:id="rId11"/>
    <p:sldId id="263" r:id="rId12"/>
    <p:sldId id="264" r:id="rId13"/>
    <p:sldId id="269" r:id="rId14"/>
    <p:sldId id="270" r:id="rId15"/>
    <p:sldId id="272" r:id="rId16"/>
    <p:sldId id="273" r:id="rId17"/>
    <p:sldId id="276" r:id="rId18"/>
    <p:sldId id="275" r:id="rId19"/>
    <p:sldId id="277" r:id="rId20"/>
    <p:sldId id="278" r:id="rId21"/>
    <p:sldId id="279" r:id="rId22"/>
    <p:sldId id="274" r:id="rId23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50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8" autoAdjust="0"/>
  </p:normalViewPr>
  <p:slideViewPr>
    <p:cSldViewPr snapToGrid="0">
      <p:cViewPr varScale="1">
        <p:scale>
          <a:sx n="104" d="100"/>
          <a:sy n="104" d="100"/>
        </p:scale>
        <p:origin x="8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25BC7237-6B7F-48F4-8E0E-27EF8C35F8E1}" type="datetimeFigureOut">
              <a:rPr lang="he-IL" smtClean="0"/>
              <a:t>ג'/טבת/תשפ"א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BBF81D80-0C44-4740-A8D4-A75EDD809F8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6878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FE2A93-2EC7-42FF-98A2-17591D3F71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443" b="2055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A0C52F11-F155-4870-BFCC-2B2C17C0792B}"/>
              </a:ext>
            </a:extLst>
          </p:cNvPr>
          <p:cNvSpPr/>
          <p:nvPr userDrawn="1"/>
        </p:nvSpPr>
        <p:spPr>
          <a:xfrm>
            <a:off x="0" y="2002294"/>
            <a:ext cx="7238288" cy="2853411"/>
          </a:xfrm>
          <a:prstGeom prst="rect">
            <a:avLst/>
          </a:prstGeom>
          <a:gradFill flip="none" rotWithShape="1">
            <a:gsLst>
              <a:gs pos="0">
                <a:srgbClr val="2E4370"/>
              </a:gs>
              <a:gs pos="100000">
                <a:srgbClr val="39528B"/>
              </a:gs>
            </a:gsLst>
            <a:lin ang="18900000" scaled="1"/>
            <a:tileRect/>
          </a:gradFill>
          <a:ln w="12700">
            <a:miter lim="400000"/>
          </a:ln>
        </p:spPr>
        <p:txBody>
          <a:bodyPr lIns="45719" tIns="45719" rIns="45719" bIns="45719" anchor="ctr"/>
          <a:lstStyle/>
          <a:p>
            <a:pPr marL="0" marR="0" lvl="0" indent="0" algn="l" defTabSz="45718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91D1C321-4CF5-4790-85F0-C428EF79D76B}"/>
              </a:ext>
            </a:extLst>
          </p:cNvPr>
          <p:cNvSpPr/>
          <p:nvPr userDrawn="1"/>
        </p:nvSpPr>
        <p:spPr>
          <a:xfrm>
            <a:off x="7" y="2002294"/>
            <a:ext cx="55865" cy="2853411"/>
          </a:xfrm>
          <a:prstGeom prst="rect">
            <a:avLst/>
          </a:prstGeom>
          <a:solidFill>
            <a:srgbClr val="00B5C6"/>
          </a:solidFill>
          <a:ln w="12700">
            <a:miter lim="400000"/>
          </a:ln>
        </p:spPr>
        <p:txBody>
          <a:bodyPr lIns="45719" tIns="45719" rIns="45719" bIns="45719" anchor="ctr"/>
          <a:lstStyle/>
          <a:p>
            <a:pPr marL="0" marR="0" lvl="0" indent="0" algn="l" defTabSz="457189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82B2C4F-2A56-411A-826F-373B2AD2D9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3383" y="2459008"/>
            <a:ext cx="6032520" cy="734949"/>
          </a:xfrm>
          <a:prstGeom prst="rect">
            <a:avLst/>
          </a:prstGeom>
        </p:spPr>
        <p:txBody>
          <a:bodyPr/>
          <a:lstStyle>
            <a:lvl1pPr marL="0" indent="0" algn="l" rtl="0">
              <a:buFont typeface="Arial" panose="020B0604020202020204" pitchFamily="34" charset="0"/>
              <a:buNone/>
              <a:defRPr sz="3600" b="1" i="0">
                <a:solidFill>
                  <a:srgbClr val="FFFEFD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l" rtl="0">
              <a:buNone/>
              <a:defRPr sz="2100">
                <a:solidFill>
                  <a:schemeClr val="bg1"/>
                </a:solidFill>
                <a:latin typeface="Hind Siliguri" panose="02000000000000000000" pitchFamily="2" charset="77"/>
                <a:cs typeface="Hind Siliguri" panose="02000000000000000000" pitchFamily="2" charset="77"/>
              </a:defRPr>
            </a:lvl2pPr>
            <a:lvl3pPr algn="l" rtl="0">
              <a:defRPr sz="1800">
                <a:solidFill>
                  <a:schemeClr val="bg1"/>
                </a:solidFill>
                <a:latin typeface="Hind Siliguri" panose="02000000000000000000" pitchFamily="2" charset="77"/>
                <a:cs typeface="Hind Siliguri" panose="02000000000000000000" pitchFamily="2" charset="77"/>
              </a:defRPr>
            </a:lvl3pPr>
            <a:lvl4pPr>
              <a:defRPr sz="1500">
                <a:latin typeface="Hind Siliguri" panose="02000000000000000000" pitchFamily="2" charset="77"/>
                <a:cs typeface="Hind Siliguri" panose="02000000000000000000" pitchFamily="2" charset="77"/>
              </a:defRPr>
            </a:lvl4pPr>
            <a:lvl5pPr>
              <a:defRPr sz="1500">
                <a:latin typeface="Hind Siliguri" panose="02000000000000000000" pitchFamily="2" charset="77"/>
                <a:cs typeface="Hind Siliguri" panose="02000000000000000000" pitchFamily="2" charset="77"/>
              </a:defRPr>
            </a:lvl5pPr>
          </a:lstStyle>
          <a:p>
            <a:pPr lvl="0"/>
            <a:r>
              <a:rPr lang="en-US" dirty="0"/>
              <a:t>Text Here</a:t>
            </a:r>
          </a:p>
          <a:p>
            <a:pPr lvl="2"/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BEE6E3-8909-43D8-9591-E0C9DE514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3383" y="3225596"/>
            <a:ext cx="6032520" cy="1000362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2400" b="0" i="0">
                <a:solidFill>
                  <a:srgbClr val="FFFEFD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l" rtl="0">
              <a:defRPr sz="2100">
                <a:latin typeface="Hind Siliguri" panose="02000000000000000000" pitchFamily="2" charset="77"/>
                <a:cs typeface="Hind Siliguri" panose="02000000000000000000" pitchFamily="2" charset="77"/>
              </a:defRPr>
            </a:lvl2pPr>
            <a:lvl3pPr algn="l" rtl="0">
              <a:defRPr sz="1800">
                <a:latin typeface="Hind Siliguri" panose="02000000000000000000" pitchFamily="2" charset="77"/>
                <a:cs typeface="Hind Siliguri" panose="02000000000000000000" pitchFamily="2" charset="77"/>
              </a:defRPr>
            </a:lvl3pPr>
            <a:lvl4pPr algn="l" rtl="0">
              <a:defRPr sz="1500">
                <a:latin typeface="Hind Siliguri" panose="02000000000000000000" pitchFamily="2" charset="77"/>
                <a:cs typeface="Hind Siliguri" panose="02000000000000000000" pitchFamily="2" charset="77"/>
              </a:defRPr>
            </a:lvl4pPr>
            <a:lvl5pPr algn="l" rtl="0">
              <a:defRPr sz="1500">
                <a:latin typeface="Hind Siliguri" panose="02000000000000000000" pitchFamily="2" charset="77"/>
                <a:cs typeface="Hind Siliguri" panose="02000000000000000000" pitchFamily="2" charset="77"/>
              </a:defRPr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/>
            <a:r>
              <a:rPr lang="en-US" dirty="0"/>
              <a:t>Text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6FFE17-9488-4147-A606-57FE7FED0D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032" y="170666"/>
            <a:ext cx="2169065" cy="151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45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Half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>
            <a:extLst>
              <a:ext uri="{FF2B5EF4-FFF2-40B4-BE49-F238E27FC236}">
                <a16:creationId xmlns:a16="http://schemas.microsoft.com/office/drawing/2014/main" id="{436998EA-42A7-D44F-93BC-802E6CF2D8F8}"/>
              </a:ext>
            </a:extLst>
          </p:cNvPr>
          <p:cNvSpPr/>
          <p:nvPr userDrawn="1"/>
        </p:nvSpPr>
        <p:spPr>
          <a:xfrm>
            <a:off x="0" y="-1"/>
            <a:ext cx="6035041" cy="6858001"/>
          </a:xfrm>
          <a:prstGeom prst="rect">
            <a:avLst/>
          </a:prstGeom>
          <a:gradFill flip="none" rotWithShape="1">
            <a:gsLst>
              <a:gs pos="0">
                <a:srgbClr val="2E4370"/>
              </a:gs>
              <a:gs pos="100000">
                <a:srgbClr val="39528B"/>
              </a:gs>
            </a:gsLst>
            <a:lin ang="18900000" scaled="1"/>
            <a:tileRect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875722E9-0E22-7146-AA7B-1BA66F84B4AA}"/>
              </a:ext>
            </a:extLst>
          </p:cNvPr>
          <p:cNvSpPr/>
          <p:nvPr userDrawn="1"/>
        </p:nvSpPr>
        <p:spPr>
          <a:xfrm>
            <a:off x="1" y="0"/>
            <a:ext cx="60959" cy="6858000"/>
          </a:xfrm>
          <a:prstGeom prst="rect">
            <a:avLst/>
          </a:prstGeom>
          <a:solidFill>
            <a:srgbClr val="00B5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AEA8CC47-37F3-CA49-84A2-4553F17E7E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5721" y="3412897"/>
            <a:ext cx="4829231" cy="1877558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350" b="0" i="0">
                <a:solidFill>
                  <a:srgbClr val="FFFEFD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l" rtl="0">
              <a:defRPr>
                <a:solidFill>
                  <a:srgbClr val="2C4269"/>
                </a:solidFill>
              </a:defRPr>
            </a:lvl2pPr>
            <a:lvl3pPr algn="l" rtl="0">
              <a:defRPr>
                <a:solidFill>
                  <a:srgbClr val="2C4269"/>
                </a:solidFill>
              </a:defRPr>
            </a:lvl3pPr>
            <a:lvl4pPr algn="l" rtl="0">
              <a:defRPr>
                <a:solidFill>
                  <a:srgbClr val="2C4269"/>
                </a:solidFill>
              </a:defRPr>
            </a:lvl4pPr>
            <a:lvl5pPr algn="l" rtl="0">
              <a:defRPr>
                <a:solidFill>
                  <a:srgbClr val="2C4269"/>
                </a:solidFill>
              </a:defRPr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/>
            <a:r>
              <a:rPr lang="en-US" dirty="0"/>
              <a:t>Your Text Here.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AA7B5262-A73E-E54B-8D05-A942748561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5721" y="1431697"/>
            <a:ext cx="4829231" cy="1877558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3000" b="1" i="0">
                <a:solidFill>
                  <a:srgbClr val="FFFEFD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l" rtl="0">
              <a:buNone/>
              <a:defRPr>
                <a:solidFill>
                  <a:srgbClr val="2C4269"/>
                </a:solidFill>
              </a:defRPr>
            </a:lvl2pPr>
            <a:lvl3pPr marL="914400" indent="0" algn="l" rtl="0">
              <a:buNone/>
              <a:defRPr>
                <a:solidFill>
                  <a:srgbClr val="2C4269"/>
                </a:solidFill>
              </a:defRPr>
            </a:lvl3pPr>
            <a:lvl4pPr algn="l" rtl="0">
              <a:defRPr>
                <a:solidFill>
                  <a:srgbClr val="2C4269"/>
                </a:solidFill>
              </a:defRPr>
            </a:lvl4pPr>
            <a:lvl5pPr algn="l" rtl="0">
              <a:defRPr>
                <a:solidFill>
                  <a:srgbClr val="2C4269"/>
                </a:solidFill>
              </a:defRPr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/>
            <a:r>
              <a:rPr lang="en-US" dirty="0"/>
              <a:t>Your Text Here.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7FFA34-884E-4179-9787-D56D7A330C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21" y="6060488"/>
            <a:ext cx="927909" cy="6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91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>
            <a:extLst>
              <a:ext uri="{FF2B5EF4-FFF2-40B4-BE49-F238E27FC236}">
                <a16:creationId xmlns:a16="http://schemas.microsoft.com/office/drawing/2014/main" id="{469A35F0-884F-6245-BDB3-221809972F5B}"/>
              </a:ext>
            </a:extLst>
          </p:cNvPr>
          <p:cNvSpPr/>
          <p:nvPr userDrawn="1"/>
        </p:nvSpPr>
        <p:spPr>
          <a:xfrm>
            <a:off x="-4059" y="1"/>
            <a:ext cx="3508307" cy="6858001"/>
          </a:xfrm>
          <a:prstGeom prst="rect">
            <a:avLst/>
          </a:prstGeom>
          <a:gradFill flip="none" rotWithShape="1">
            <a:gsLst>
              <a:gs pos="0">
                <a:srgbClr val="2E4370"/>
              </a:gs>
              <a:gs pos="100000">
                <a:srgbClr val="39528B"/>
              </a:gs>
            </a:gsLst>
            <a:lin ang="18900000" scaled="1"/>
            <a:tileRect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86A5D39F-FA5B-B94D-8FAF-4631207C5F06}"/>
              </a:ext>
            </a:extLst>
          </p:cNvPr>
          <p:cNvSpPr/>
          <p:nvPr userDrawn="1"/>
        </p:nvSpPr>
        <p:spPr>
          <a:xfrm>
            <a:off x="1" y="0"/>
            <a:ext cx="60959" cy="6858000"/>
          </a:xfrm>
          <a:prstGeom prst="rect">
            <a:avLst/>
          </a:prstGeom>
          <a:solidFill>
            <a:srgbClr val="00B5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E9B00A9C-D0A1-6F4F-BDCE-D5ADFCC29F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00499" y="404673"/>
            <a:ext cx="7543876" cy="6082998"/>
          </a:xfrm>
          <a:prstGeom prst="rect">
            <a:avLst/>
          </a:prstGeom>
        </p:spPr>
        <p:txBody>
          <a:bodyPr/>
          <a:lstStyle>
            <a:lvl1pPr marL="285750" indent="-285750" algn="l" rtl="0">
              <a:buFont typeface="Arial" panose="020B0604020202020204" pitchFamily="34" charset="0"/>
              <a:buChar char="•"/>
              <a:defRPr sz="1600" b="0" i="0">
                <a:solidFill>
                  <a:srgbClr val="385087"/>
                </a:solidFill>
                <a:latin typeface="+mn-lt"/>
                <a:cs typeface="Calibri" panose="020F0502020204030204" pitchFamily="34" charset="0"/>
              </a:defRPr>
            </a:lvl1pPr>
            <a:lvl2pPr algn="l" rtl="0">
              <a:defRPr sz="1600">
                <a:solidFill>
                  <a:srgbClr val="385087"/>
                </a:solidFill>
                <a:latin typeface="+mn-lt"/>
              </a:defRPr>
            </a:lvl2pPr>
            <a:lvl3pPr algn="l" rtl="0">
              <a:defRPr sz="1600">
                <a:solidFill>
                  <a:srgbClr val="385087"/>
                </a:solidFill>
              </a:defRPr>
            </a:lvl3pPr>
            <a:lvl4pPr algn="l" rtl="0">
              <a:defRPr sz="1600">
                <a:solidFill>
                  <a:srgbClr val="385087"/>
                </a:solidFill>
              </a:defRPr>
            </a:lvl4pPr>
            <a:lvl5pPr algn="l" rtl="0">
              <a:defRPr sz="1600">
                <a:solidFill>
                  <a:srgbClr val="385087"/>
                </a:solidFill>
              </a:defRPr>
            </a:lvl5pPr>
            <a:lvl6pPr marL="2286000" indent="0" algn="l" rtl="0">
              <a:buNone/>
              <a:defRPr sz="1600">
                <a:solidFill>
                  <a:srgbClr val="385087"/>
                </a:solidFill>
              </a:defRPr>
            </a:lvl6pPr>
            <a:lvl7pPr algn="l" rtl="0">
              <a:defRPr sz="1600">
                <a:solidFill>
                  <a:srgbClr val="385087"/>
                </a:solidFill>
              </a:defRPr>
            </a:lvl7pPr>
            <a:lvl8pPr algn="l" rtl="0">
              <a:defRPr sz="1600">
                <a:solidFill>
                  <a:srgbClr val="385087"/>
                </a:solidFill>
              </a:defRPr>
            </a:lvl8pPr>
            <a:lvl9pPr algn="l" rtl="0">
              <a:defRPr sz="1600">
                <a:solidFill>
                  <a:srgbClr val="385087"/>
                </a:solidFill>
              </a:defRPr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en-US" dirty="0"/>
              <a:t>Second sub-bullet 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 err="1"/>
              <a:t>Sixeth</a:t>
            </a:r>
            <a:endParaRPr lang="en-US" dirty="0"/>
          </a:p>
          <a:p>
            <a:pPr lvl="6"/>
            <a:r>
              <a:rPr lang="en-US" dirty="0"/>
              <a:t>Seventh </a:t>
            </a:r>
          </a:p>
          <a:p>
            <a:pPr lvl="7"/>
            <a:r>
              <a:rPr lang="en-US" dirty="0" err="1"/>
              <a:t>Eigth</a:t>
            </a:r>
            <a:endParaRPr lang="en-US" dirty="0"/>
          </a:p>
          <a:p>
            <a:pPr lvl="8"/>
            <a:r>
              <a:rPr lang="en-US" dirty="0" err="1"/>
              <a:t>Nineth</a:t>
            </a:r>
            <a:endParaRPr lang="en-US" dirty="0"/>
          </a:p>
          <a:p>
            <a:pPr lvl="8"/>
            <a:endParaRPr lang="en-US" dirty="0"/>
          </a:p>
          <a:p>
            <a:pPr lvl="0"/>
            <a:r>
              <a:rPr lang="en-US" dirty="0"/>
              <a:t>Second bullet</a:t>
            </a:r>
          </a:p>
          <a:p>
            <a:pPr lvl="1"/>
            <a:r>
              <a:rPr lang="en-US" dirty="0"/>
              <a:t>Second sub-bullet 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 err="1"/>
              <a:t>Sixeth</a:t>
            </a:r>
            <a:endParaRPr lang="en-US" dirty="0"/>
          </a:p>
          <a:p>
            <a:pPr lvl="6"/>
            <a:r>
              <a:rPr lang="en-US" dirty="0"/>
              <a:t>Seventh </a:t>
            </a:r>
          </a:p>
          <a:p>
            <a:pPr lvl="7"/>
            <a:r>
              <a:rPr lang="en-US" dirty="0" err="1"/>
              <a:t>Eigth</a:t>
            </a:r>
            <a:endParaRPr lang="en-US" dirty="0"/>
          </a:p>
          <a:p>
            <a:pPr lvl="8"/>
            <a:r>
              <a:rPr lang="en-US" dirty="0" err="1"/>
              <a:t>Nineth</a:t>
            </a:r>
            <a:endParaRPr lang="en-US" dirty="0"/>
          </a:p>
          <a:p>
            <a:pPr lvl="6"/>
            <a:endParaRPr lang="en-US" dirty="0"/>
          </a:p>
          <a:p>
            <a:pPr lvl="7"/>
            <a:endParaRPr lang="en-US" dirty="0"/>
          </a:p>
          <a:p>
            <a:pPr lvl="3"/>
            <a:endParaRPr lang="he-IL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7DC79C96-B173-9841-B6C3-7AB001C6E1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4647" y="405537"/>
            <a:ext cx="2674303" cy="1877558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2400" b="1" i="0">
                <a:solidFill>
                  <a:srgbClr val="FFFEFD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l" rtl="0">
              <a:defRPr b="1">
                <a:solidFill>
                  <a:schemeClr val="bg1"/>
                </a:solidFill>
              </a:defRPr>
            </a:lvl2pPr>
            <a:lvl3pPr algn="l" rtl="0">
              <a:defRPr b="1">
                <a:solidFill>
                  <a:schemeClr val="bg1"/>
                </a:solidFill>
              </a:defRPr>
            </a:lvl3pPr>
            <a:lvl4pPr algn="l" rtl="0">
              <a:defRPr b="1">
                <a:solidFill>
                  <a:schemeClr val="bg1"/>
                </a:solidFill>
              </a:defRPr>
            </a:lvl4pPr>
            <a:lvl5pPr algn="l" rtl="0">
              <a:defRPr b="1">
                <a:solidFill>
                  <a:schemeClr val="bg1"/>
                </a:solidFill>
              </a:defRPr>
            </a:lvl5pPr>
            <a:lvl6pPr marL="2571750" indent="-285750" algn="l" rtl="0">
              <a:buFont typeface="Arial" panose="020B0604020202020204" pitchFamily="34" charset="0"/>
              <a:buChar char="•"/>
              <a:defRPr b="1">
                <a:solidFill>
                  <a:schemeClr val="bg1"/>
                </a:solidFill>
              </a:defRPr>
            </a:lvl6pPr>
            <a:lvl7pPr algn="l" rtl="0">
              <a:defRPr b="1">
                <a:solidFill>
                  <a:schemeClr val="bg1"/>
                </a:solidFill>
              </a:defRPr>
            </a:lvl7pPr>
            <a:lvl8pPr algn="l" rtl="0">
              <a:defRPr b="1">
                <a:solidFill>
                  <a:schemeClr val="bg1"/>
                </a:solidFill>
              </a:defRPr>
            </a:lvl8pPr>
            <a:lvl9pPr algn="l" rtl="0">
              <a:defRPr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Your Text Here.</a:t>
            </a:r>
          </a:p>
          <a:p>
            <a:pPr lvl="0"/>
            <a:endParaRPr lang="he-I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F670CD-7B39-46B5-8600-63EBF01D08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21" y="6060488"/>
            <a:ext cx="927909" cy="6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412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egula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>
            <a:extLst>
              <a:ext uri="{FF2B5EF4-FFF2-40B4-BE49-F238E27FC236}">
                <a16:creationId xmlns:a16="http://schemas.microsoft.com/office/drawing/2014/main" id="{469A35F0-884F-6245-BDB3-221809972F5B}"/>
              </a:ext>
            </a:extLst>
          </p:cNvPr>
          <p:cNvSpPr/>
          <p:nvPr userDrawn="1"/>
        </p:nvSpPr>
        <p:spPr>
          <a:xfrm>
            <a:off x="-4059" y="1"/>
            <a:ext cx="3508307" cy="6858001"/>
          </a:xfrm>
          <a:prstGeom prst="rect">
            <a:avLst/>
          </a:prstGeom>
          <a:gradFill flip="none" rotWithShape="1">
            <a:gsLst>
              <a:gs pos="0">
                <a:srgbClr val="2E4370"/>
              </a:gs>
              <a:gs pos="100000">
                <a:srgbClr val="39528B"/>
              </a:gs>
            </a:gsLst>
            <a:lin ang="18900000" scaled="1"/>
            <a:tileRect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86A5D39F-FA5B-B94D-8FAF-4631207C5F06}"/>
              </a:ext>
            </a:extLst>
          </p:cNvPr>
          <p:cNvSpPr/>
          <p:nvPr userDrawn="1"/>
        </p:nvSpPr>
        <p:spPr>
          <a:xfrm>
            <a:off x="1" y="0"/>
            <a:ext cx="60959" cy="6858000"/>
          </a:xfrm>
          <a:prstGeom prst="rect">
            <a:avLst/>
          </a:prstGeom>
          <a:solidFill>
            <a:srgbClr val="00B5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E9B00A9C-D0A1-6F4F-BDCE-D5ADFCC29F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00499" y="404674"/>
            <a:ext cx="7543876" cy="350701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1800" b="1" i="0">
                <a:solidFill>
                  <a:srgbClr val="385087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rgbClr val="2C4269"/>
                </a:solidFill>
              </a:defRPr>
            </a:lvl2pPr>
            <a:lvl3pPr>
              <a:defRPr>
                <a:solidFill>
                  <a:srgbClr val="2C4269"/>
                </a:solidFill>
              </a:defRPr>
            </a:lvl3pPr>
            <a:lvl4pPr>
              <a:defRPr>
                <a:solidFill>
                  <a:srgbClr val="2C4269"/>
                </a:solidFill>
              </a:defRPr>
            </a:lvl4pPr>
            <a:lvl5pPr>
              <a:defRPr>
                <a:solidFill>
                  <a:srgbClr val="2C4269"/>
                </a:solidFill>
              </a:defRPr>
            </a:lvl5pPr>
          </a:lstStyle>
          <a:p>
            <a:pPr lvl="0"/>
            <a:r>
              <a:rPr lang="en-US" dirty="0"/>
              <a:t>Your Text Here.</a:t>
            </a:r>
            <a:endParaRPr lang="he-IL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EE2AC3-0B5E-5E4B-98E4-112BDC9E83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0499" y="941387"/>
            <a:ext cx="7543876" cy="5419657"/>
          </a:xfrm>
          <a:prstGeom prst="rect">
            <a:avLst/>
          </a:prstGeom>
        </p:spPr>
        <p:txBody>
          <a:bodyPr/>
          <a:lstStyle>
            <a:lvl1pPr marL="285750" indent="-285750" algn="l" rtl="0">
              <a:buFont typeface="Arial" panose="020B0604020202020204" pitchFamily="34" charset="0"/>
              <a:buChar char="•"/>
              <a:defRPr sz="1600" b="0" i="0">
                <a:solidFill>
                  <a:srgbClr val="385087"/>
                </a:solidFill>
                <a:latin typeface="+mn-lt"/>
                <a:cs typeface="Calibri" panose="020F0502020204030204" pitchFamily="34" charset="0"/>
              </a:defRPr>
            </a:lvl1pPr>
            <a:lvl2pPr marL="628650" indent="-285750" algn="l" rtl="0">
              <a:buFont typeface="Arial" panose="020B0604020202020204" pitchFamily="34" charset="0"/>
              <a:buChar char="•"/>
              <a:defRPr sz="1600">
                <a:solidFill>
                  <a:srgbClr val="385087"/>
                </a:solidFill>
                <a:latin typeface="+mn-lt"/>
              </a:defRPr>
            </a:lvl2pPr>
            <a:lvl3pPr algn="l" rtl="0">
              <a:defRPr sz="1600">
                <a:solidFill>
                  <a:srgbClr val="385087"/>
                </a:solidFill>
              </a:defRPr>
            </a:lvl3pPr>
            <a:lvl4pPr algn="l" rtl="0">
              <a:defRPr sz="1600">
                <a:solidFill>
                  <a:srgbClr val="385087"/>
                </a:solidFill>
              </a:defRPr>
            </a:lvl4pPr>
            <a:lvl5pPr algn="l" rtl="0">
              <a:defRPr sz="1600">
                <a:solidFill>
                  <a:srgbClr val="385087"/>
                </a:solidFill>
              </a:defRPr>
            </a:lvl5pPr>
            <a:lvl6pPr algn="l" rtl="0">
              <a:defRPr sz="1600">
                <a:solidFill>
                  <a:srgbClr val="385087"/>
                </a:solidFill>
              </a:defRPr>
            </a:lvl6pPr>
            <a:lvl7pPr algn="l" rtl="0">
              <a:defRPr sz="1600">
                <a:solidFill>
                  <a:srgbClr val="385087"/>
                </a:solidFill>
              </a:defRPr>
            </a:lvl7pPr>
            <a:lvl8pPr algn="l" rtl="0">
              <a:defRPr sz="1600">
                <a:solidFill>
                  <a:srgbClr val="385087"/>
                </a:solidFill>
              </a:defRPr>
            </a:lvl8pPr>
            <a:lvl9pPr algn="l" rtl="0">
              <a:defRPr sz="1600">
                <a:solidFill>
                  <a:srgbClr val="385087"/>
                </a:solidFill>
              </a:defRPr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en-US" dirty="0"/>
              <a:t>Second sub-bullet 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 err="1"/>
              <a:t>Sixeth</a:t>
            </a:r>
            <a:endParaRPr lang="en-US" dirty="0"/>
          </a:p>
          <a:p>
            <a:pPr lvl="6"/>
            <a:r>
              <a:rPr lang="en-US" dirty="0"/>
              <a:t>Seventh </a:t>
            </a:r>
          </a:p>
          <a:p>
            <a:pPr lvl="7"/>
            <a:r>
              <a:rPr lang="en-US" dirty="0" err="1"/>
              <a:t>Eigth</a:t>
            </a:r>
            <a:endParaRPr lang="en-US" dirty="0"/>
          </a:p>
          <a:p>
            <a:pPr lvl="8"/>
            <a:r>
              <a:rPr lang="en-US" dirty="0" err="1"/>
              <a:t>Nineth</a:t>
            </a:r>
            <a:endParaRPr lang="en-US" dirty="0"/>
          </a:p>
          <a:p>
            <a:pPr lvl="8"/>
            <a:endParaRPr lang="en-US" dirty="0"/>
          </a:p>
          <a:p>
            <a:pPr lvl="0"/>
            <a:r>
              <a:rPr lang="en-US" dirty="0"/>
              <a:t>Second bullet</a:t>
            </a:r>
          </a:p>
          <a:p>
            <a:pPr lvl="1"/>
            <a:r>
              <a:rPr lang="en-US" dirty="0"/>
              <a:t>Second sub-bullet 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 err="1"/>
              <a:t>Sixeth</a:t>
            </a:r>
            <a:endParaRPr lang="en-US" dirty="0"/>
          </a:p>
          <a:p>
            <a:pPr lvl="6"/>
            <a:r>
              <a:rPr lang="en-US" dirty="0"/>
              <a:t>Seventh </a:t>
            </a:r>
          </a:p>
          <a:p>
            <a:pPr lvl="7"/>
            <a:r>
              <a:rPr lang="en-US" dirty="0" err="1"/>
              <a:t>Eigth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A19271-BE8A-48CB-A8FE-235EDE43EB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21" y="6060488"/>
            <a:ext cx="927909" cy="649536"/>
          </a:xfrm>
          <a:prstGeom prst="rect">
            <a:avLst/>
          </a:prstGeom>
        </p:spPr>
      </p:pic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AAECC08-D924-45DC-95CE-A007195682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4647" y="405537"/>
            <a:ext cx="2674303" cy="1877558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2400" b="1" i="0">
                <a:solidFill>
                  <a:srgbClr val="FFFEFD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l" rtl="0">
              <a:defRPr b="1">
                <a:solidFill>
                  <a:schemeClr val="bg1"/>
                </a:solidFill>
              </a:defRPr>
            </a:lvl2pPr>
            <a:lvl3pPr algn="l" rtl="0">
              <a:defRPr b="1">
                <a:solidFill>
                  <a:schemeClr val="bg1"/>
                </a:solidFill>
              </a:defRPr>
            </a:lvl3pPr>
            <a:lvl4pPr algn="l" rtl="0">
              <a:defRPr b="1">
                <a:solidFill>
                  <a:schemeClr val="bg1"/>
                </a:solidFill>
              </a:defRPr>
            </a:lvl4pPr>
            <a:lvl5pPr algn="l" rtl="0">
              <a:defRPr b="1">
                <a:solidFill>
                  <a:schemeClr val="bg1"/>
                </a:solidFill>
              </a:defRPr>
            </a:lvl5pPr>
            <a:lvl6pPr marL="2571750" indent="-285750" algn="l" rtl="0">
              <a:buFont typeface="Arial" panose="020B0604020202020204" pitchFamily="34" charset="0"/>
              <a:buChar char="•"/>
              <a:defRPr b="1">
                <a:solidFill>
                  <a:schemeClr val="bg1"/>
                </a:solidFill>
              </a:defRPr>
            </a:lvl6pPr>
            <a:lvl7pPr algn="l" rtl="0">
              <a:defRPr b="1">
                <a:solidFill>
                  <a:schemeClr val="bg1"/>
                </a:solidFill>
              </a:defRPr>
            </a:lvl7pPr>
            <a:lvl8pPr algn="l" rtl="0">
              <a:defRPr b="1">
                <a:solidFill>
                  <a:schemeClr val="bg1"/>
                </a:solidFill>
              </a:defRPr>
            </a:lvl8pPr>
            <a:lvl9pPr algn="l" rtl="0">
              <a:defRPr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Your Text Here.</a:t>
            </a:r>
          </a:p>
          <a:p>
            <a:pPr lv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05008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">
            <a:extLst>
              <a:ext uri="{FF2B5EF4-FFF2-40B4-BE49-F238E27FC236}">
                <a16:creationId xmlns:a16="http://schemas.microsoft.com/office/drawing/2014/main" id="{D65184B8-DA57-2047-8E9D-42D562D57DD9}"/>
              </a:ext>
            </a:extLst>
          </p:cNvPr>
          <p:cNvSpPr/>
          <p:nvPr userDrawn="1"/>
        </p:nvSpPr>
        <p:spPr>
          <a:xfrm>
            <a:off x="1" y="1"/>
            <a:ext cx="12192000" cy="822491"/>
          </a:xfrm>
          <a:prstGeom prst="rect">
            <a:avLst/>
          </a:prstGeom>
          <a:gradFill flip="none" rotWithShape="1">
            <a:gsLst>
              <a:gs pos="0">
                <a:srgbClr val="2E4370"/>
              </a:gs>
              <a:gs pos="100000">
                <a:srgbClr val="39528B"/>
              </a:gs>
            </a:gsLst>
            <a:lin ang="18900000" scaled="1"/>
            <a:tileRect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331D3078-4294-784E-8501-CFF64EBD2F61}"/>
              </a:ext>
            </a:extLst>
          </p:cNvPr>
          <p:cNvSpPr/>
          <p:nvPr userDrawn="1"/>
        </p:nvSpPr>
        <p:spPr>
          <a:xfrm rot="5400000">
            <a:off x="6073143" y="-6073141"/>
            <a:ext cx="45719" cy="12192003"/>
          </a:xfrm>
          <a:prstGeom prst="rect">
            <a:avLst/>
          </a:prstGeom>
          <a:solidFill>
            <a:srgbClr val="00B5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F2B8C728-3B97-6447-830C-A5C1F76E78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42400"/>
            <a:ext cx="9916160" cy="370703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2400" b="1" i="0">
                <a:solidFill>
                  <a:srgbClr val="FFFEFD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rgbClr val="2C4269"/>
                </a:solidFill>
              </a:defRPr>
            </a:lvl2pPr>
            <a:lvl3pPr>
              <a:defRPr>
                <a:solidFill>
                  <a:srgbClr val="2C4269"/>
                </a:solidFill>
              </a:defRPr>
            </a:lvl3pPr>
            <a:lvl4pPr>
              <a:defRPr>
                <a:solidFill>
                  <a:srgbClr val="2C4269"/>
                </a:solidFill>
              </a:defRPr>
            </a:lvl4pPr>
            <a:lvl5pPr>
              <a:defRPr>
                <a:solidFill>
                  <a:srgbClr val="2C4269"/>
                </a:solidFill>
              </a:defRPr>
            </a:lvl5pPr>
          </a:lstStyle>
          <a:p>
            <a:pPr lvl="0"/>
            <a:r>
              <a:rPr lang="en-US" dirty="0"/>
              <a:t>Your Text Here.</a:t>
            </a:r>
            <a:endParaRPr lang="he-IL" dirty="0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CF9779AE-252B-4E73-8BF7-00BDD6266E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1" y="1119499"/>
            <a:ext cx="11233447" cy="5409488"/>
          </a:xfrm>
          <a:prstGeom prst="rect">
            <a:avLst/>
          </a:prstGeom>
        </p:spPr>
        <p:txBody>
          <a:bodyPr/>
          <a:lstStyle>
            <a:lvl1pPr marL="285750" indent="-285750" algn="l" rtl="0">
              <a:buFont typeface="Arial" panose="020B0604020202020204" pitchFamily="34" charset="0"/>
              <a:buChar char="•"/>
              <a:defRPr sz="1400" b="0" i="0">
                <a:solidFill>
                  <a:srgbClr val="385087"/>
                </a:solidFill>
                <a:latin typeface="+mn-lt"/>
                <a:cs typeface="Calibri" panose="020F0502020204030204" pitchFamily="34" charset="0"/>
              </a:defRPr>
            </a:lvl1pPr>
            <a:lvl2pPr marL="628650" indent="-285750" algn="l" rtl="0">
              <a:buFont typeface="Arial" panose="020B0604020202020204" pitchFamily="34" charset="0"/>
              <a:buChar char="•"/>
              <a:defRPr sz="1400">
                <a:solidFill>
                  <a:srgbClr val="385087"/>
                </a:solidFill>
                <a:latin typeface="+mn-lt"/>
              </a:defRPr>
            </a:lvl2pPr>
            <a:lvl3pPr algn="l" rtl="0">
              <a:defRPr sz="1400">
                <a:solidFill>
                  <a:srgbClr val="385087"/>
                </a:solidFill>
              </a:defRPr>
            </a:lvl3pPr>
            <a:lvl4pPr algn="l" rtl="0">
              <a:defRPr sz="1400">
                <a:solidFill>
                  <a:srgbClr val="385087"/>
                </a:solidFill>
              </a:defRPr>
            </a:lvl4pPr>
            <a:lvl5pPr algn="l" rtl="0">
              <a:defRPr sz="1400">
                <a:solidFill>
                  <a:srgbClr val="385087"/>
                </a:solidFill>
              </a:defRPr>
            </a:lvl5pPr>
            <a:lvl6pPr algn="l" rtl="0">
              <a:defRPr sz="1400">
                <a:solidFill>
                  <a:srgbClr val="385087"/>
                </a:solidFill>
              </a:defRPr>
            </a:lvl6pPr>
            <a:lvl7pPr algn="l" rtl="0">
              <a:defRPr sz="1400">
                <a:solidFill>
                  <a:srgbClr val="385087"/>
                </a:solidFill>
              </a:defRPr>
            </a:lvl7pPr>
            <a:lvl8pPr algn="l" rtl="0">
              <a:defRPr sz="1400">
                <a:solidFill>
                  <a:srgbClr val="385087"/>
                </a:solidFill>
              </a:defRPr>
            </a:lvl8pPr>
            <a:lvl9pPr algn="l" rtl="0">
              <a:defRPr sz="1400">
                <a:solidFill>
                  <a:srgbClr val="385087"/>
                </a:solidFill>
              </a:defRPr>
            </a:lvl9pPr>
          </a:lstStyle>
          <a:p>
            <a:pPr lvl="0"/>
            <a:r>
              <a:rPr lang="en-US" dirty="0"/>
              <a:t>Your Text Here</a:t>
            </a:r>
          </a:p>
          <a:p>
            <a:pPr lvl="1"/>
            <a:r>
              <a:rPr lang="en-US" dirty="0"/>
              <a:t>Second sub-bullet 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 err="1"/>
              <a:t>Sixeth</a:t>
            </a:r>
            <a:endParaRPr lang="en-US" dirty="0"/>
          </a:p>
          <a:p>
            <a:pPr lvl="6"/>
            <a:r>
              <a:rPr lang="en-US" dirty="0"/>
              <a:t>Seventh </a:t>
            </a:r>
          </a:p>
          <a:p>
            <a:pPr lvl="7"/>
            <a:r>
              <a:rPr lang="en-US" dirty="0" err="1"/>
              <a:t>Eigth</a:t>
            </a:r>
            <a:endParaRPr lang="en-US" dirty="0"/>
          </a:p>
          <a:p>
            <a:pPr lvl="8"/>
            <a:r>
              <a:rPr lang="en-US" dirty="0" err="1"/>
              <a:t>Nineth</a:t>
            </a:r>
            <a:endParaRPr lang="en-US" dirty="0"/>
          </a:p>
          <a:p>
            <a:pPr lvl="8"/>
            <a:endParaRPr lang="en-US" dirty="0"/>
          </a:p>
          <a:p>
            <a:pPr lvl="0"/>
            <a:r>
              <a:rPr lang="en-US" dirty="0"/>
              <a:t>Second bullet</a:t>
            </a:r>
          </a:p>
          <a:p>
            <a:pPr lvl="1"/>
            <a:r>
              <a:rPr lang="en-US" dirty="0"/>
              <a:t>Second sub-bullet 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 err="1"/>
              <a:t>Sixeth</a:t>
            </a:r>
            <a:endParaRPr lang="en-US" dirty="0"/>
          </a:p>
          <a:p>
            <a:pPr lvl="6"/>
            <a:r>
              <a:rPr lang="en-US" dirty="0"/>
              <a:t>Seventh </a:t>
            </a:r>
          </a:p>
          <a:p>
            <a:pPr lvl="7"/>
            <a:r>
              <a:rPr lang="en-US" dirty="0" err="1"/>
              <a:t>Eigth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F4ADD-449C-4EE0-A1A6-0C126449EA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692" y="109338"/>
            <a:ext cx="927909" cy="6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50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FFAEA40-B8CA-4E63-8DD4-1BD12A81C7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21" y="6060488"/>
            <a:ext cx="927909" cy="649536"/>
          </a:xfrm>
          <a:prstGeom prst="rect">
            <a:avLst/>
          </a:prstGeom>
        </p:spPr>
      </p:pic>
      <p:sp>
        <p:nvSpPr>
          <p:cNvPr id="21" name="Rectangle">
            <a:extLst>
              <a:ext uri="{FF2B5EF4-FFF2-40B4-BE49-F238E27FC236}">
                <a16:creationId xmlns:a16="http://schemas.microsoft.com/office/drawing/2014/main" id="{87CBBBA6-952C-4AD0-AA4F-F052AE57F5BF}"/>
              </a:ext>
            </a:extLst>
          </p:cNvPr>
          <p:cNvSpPr/>
          <p:nvPr userDrawn="1"/>
        </p:nvSpPr>
        <p:spPr>
          <a:xfrm>
            <a:off x="0" y="-1"/>
            <a:ext cx="12195860" cy="6858001"/>
          </a:xfrm>
          <a:prstGeom prst="rect">
            <a:avLst/>
          </a:prstGeom>
          <a:gradFill flip="none" rotWithShape="1">
            <a:gsLst>
              <a:gs pos="0">
                <a:srgbClr val="01AABC"/>
              </a:gs>
              <a:gs pos="22000">
                <a:srgbClr val="186A8C"/>
              </a:gs>
              <a:gs pos="100000">
                <a:srgbClr val="2C4269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marL="0" marR="0" lvl="0" indent="0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7FD0634-CCE4-458C-9CDC-CDC94BBD44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5000"/>
          </a:blip>
          <a:srcRect b="25024"/>
          <a:stretch/>
        </p:blipFill>
        <p:spPr>
          <a:xfrm>
            <a:off x="11566" y="8675"/>
            <a:ext cx="12180434" cy="684932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8423284-4185-4AA2-B780-3B33E32CDF8D}"/>
              </a:ext>
            </a:extLst>
          </p:cNvPr>
          <p:cNvSpPr/>
          <p:nvPr userDrawn="1"/>
        </p:nvSpPr>
        <p:spPr>
          <a:xfrm>
            <a:off x="1203" y="0"/>
            <a:ext cx="45719" cy="6858000"/>
          </a:xfrm>
          <a:prstGeom prst="rect">
            <a:avLst/>
          </a:prstGeom>
          <a:solidFill>
            <a:srgbClr val="01AAB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1AAB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FD30439-F4A6-4D99-B5F0-5C25BFE804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21" y="6060488"/>
            <a:ext cx="927909" cy="649536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C0EE5B2-A427-184F-9B70-E1973FEA95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52152" y="2465173"/>
            <a:ext cx="9687697" cy="1927654"/>
          </a:xfrm>
          <a:prstGeom prst="rect">
            <a:avLst/>
          </a:prstGeom>
        </p:spPr>
        <p:txBody>
          <a:bodyPr anchor="ctr"/>
          <a:lstStyle>
            <a:lvl1pPr marL="0" indent="0" algn="ctr" rtl="0">
              <a:buNone/>
              <a:defRPr sz="7200" b="1" i="0">
                <a:solidFill>
                  <a:srgbClr val="FFFEFD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 rtl="0">
              <a:buNone/>
              <a:defRPr>
                <a:solidFill>
                  <a:srgbClr val="2C4269"/>
                </a:solidFill>
              </a:defRPr>
            </a:lvl2pPr>
            <a:lvl3pPr algn="ctr" rtl="0">
              <a:defRPr>
                <a:solidFill>
                  <a:srgbClr val="2C4269"/>
                </a:solidFill>
              </a:defRPr>
            </a:lvl3pPr>
            <a:lvl4pPr algn="ctr" rtl="0">
              <a:defRPr>
                <a:solidFill>
                  <a:srgbClr val="2C4269"/>
                </a:solidFill>
              </a:defRPr>
            </a:lvl4pPr>
            <a:lvl5pPr algn="ctr" rtl="0">
              <a:defRPr>
                <a:solidFill>
                  <a:srgbClr val="2C4269"/>
                </a:solidFill>
              </a:defRPr>
            </a:lvl5pPr>
            <a:lvl6pPr algn="ctr" rtl="0">
              <a:defRPr/>
            </a:lvl6pPr>
            <a:lvl7pPr algn="ctr" rtl="0">
              <a:defRPr/>
            </a:lvl7pPr>
            <a:lvl8pPr algn="ctr" rtl="0">
              <a:defRPr/>
            </a:lvl8pPr>
            <a:lvl9pPr algn="ctr" rtl="0">
              <a:defRPr/>
            </a:lvl9pPr>
          </a:lstStyle>
          <a:p>
            <a:pPr lvl="0"/>
            <a:r>
              <a:rPr lang="en-US" dirty="0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03502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981D22E-93EE-4692-9FA4-DEFE76A04AF9}"/>
              </a:ext>
            </a:extLst>
          </p:cNvPr>
          <p:cNvSpPr/>
          <p:nvPr userDrawn="1"/>
        </p:nvSpPr>
        <p:spPr>
          <a:xfrm>
            <a:off x="-1" y="3"/>
            <a:ext cx="12190797" cy="6857997"/>
          </a:xfrm>
          <a:prstGeom prst="rect">
            <a:avLst/>
          </a:prstGeom>
          <a:solidFill>
            <a:srgbClr val="2C426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1AAB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B0DB31-73AA-4F68-BD4F-E6490881D7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t="6250" r="25000" b="23432"/>
          <a:stretch/>
        </p:blipFill>
        <p:spPr>
          <a:xfrm>
            <a:off x="0" y="-1"/>
            <a:ext cx="12190796" cy="6858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9DCA8F3-4EFC-4A92-BB03-DE4970CF000E}"/>
              </a:ext>
            </a:extLst>
          </p:cNvPr>
          <p:cNvSpPr/>
          <p:nvPr userDrawn="1"/>
        </p:nvSpPr>
        <p:spPr>
          <a:xfrm>
            <a:off x="947206" y="2529287"/>
            <a:ext cx="553050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rgbClr val="FFFFFF"/>
                </a:solidFill>
                <a:latin typeface="Hind Siliguri" charset="0"/>
                <a:ea typeface="Hind Siliguri" charset="0"/>
                <a:cs typeface="Hind Siliguri" charset="0"/>
              </a:rPr>
              <a:t>Thank You.</a:t>
            </a:r>
          </a:p>
          <a:p>
            <a:r>
              <a:rPr lang="en-US" sz="4800" dirty="0">
                <a:solidFill>
                  <a:srgbClr val="FFFFFF"/>
                </a:solidFill>
                <a:latin typeface="Hind Siliguri" charset="0"/>
                <a:ea typeface="Hind Siliguri" charset="0"/>
                <a:cs typeface="Hind Siliguri" charset="0"/>
              </a:rPr>
              <a:t>Drive Safely!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F50097-8FA4-41CF-A8E9-3987EEBC96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114" y="225722"/>
            <a:ext cx="2169065" cy="151834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24F8BC7-6B42-4F25-8F04-8D0B27DD8F35}"/>
              </a:ext>
            </a:extLst>
          </p:cNvPr>
          <p:cNvSpPr/>
          <p:nvPr userDrawn="1"/>
        </p:nvSpPr>
        <p:spPr>
          <a:xfrm>
            <a:off x="1204" y="0"/>
            <a:ext cx="45720" cy="6858000"/>
          </a:xfrm>
          <a:prstGeom prst="rect">
            <a:avLst/>
          </a:prstGeom>
          <a:solidFill>
            <a:srgbClr val="01AAB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1AAB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926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9570DD0-D788-48F3-88EC-AD9A97741036}"/>
              </a:ext>
            </a:extLst>
          </p:cNvPr>
          <p:cNvSpPr/>
          <p:nvPr userDrawn="1"/>
        </p:nvSpPr>
        <p:spPr>
          <a:xfrm>
            <a:off x="-35382" y="-88719"/>
            <a:ext cx="12227382" cy="7021147"/>
          </a:xfrm>
          <a:prstGeom prst="rect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1" i="0" u="none" strike="noStrike" kern="0" cap="none" spc="0" normalizeH="0" baseline="0" noProof="0" dirty="0">
              <a:ln>
                <a:noFill/>
              </a:ln>
              <a:solidFill>
                <a:srgbClr val="01AAB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AF5E7977-8E61-4A14-A703-6D64FA20F110}"/>
              </a:ext>
            </a:extLst>
          </p:cNvPr>
          <p:cNvSpPr/>
          <p:nvPr userDrawn="1"/>
        </p:nvSpPr>
        <p:spPr>
          <a:xfrm>
            <a:off x="-47178" y="-88719"/>
            <a:ext cx="12242927" cy="2418610"/>
          </a:xfrm>
          <a:prstGeom prst="rect">
            <a:avLst/>
          </a:prstGeom>
          <a:gradFill flip="none" rotWithShape="1">
            <a:gsLst>
              <a:gs pos="0">
                <a:srgbClr val="2E4370"/>
              </a:gs>
              <a:gs pos="100000">
                <a:srgbClr val="39528B"/>
              </a:gs>
            </a:gsLst>
            <a:lin ang="18900000" scaled="1"/>
            <a:tileRect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457200" hangingPunct="0">
              <a:defRPr sz="3600"/>
            </a:pPr>
            <a:endParaRPr sz="3600" kern="0" dirty="0">
              <a:solidFill>
                <a:srgbClr val="000000"/>
              </a:solidFill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FA2BBC5-5EFB-493E-8877-1295A323AB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49" y="5979616"/>
            <a:ext cx="927908" cy="649536"/>
          </a:xfrm>
          <a:prstGeom prst="rect">
            <a:avLst/>
          </a:prstGeom>
        </p:spPr>
      </p:pic>
      <p:sp>
        <p:nvSpPr>
          <p:cNvPr id="23" name="Rectangle">
            <a:extLst>
              <a:ext uri="{FF2B5EF4-FFF2-40B4-BE49-F238E27FC236}">
                <a16:creationId xmlns:a16="http://schemas.microsoft.com/office/drawing/2014/main" id="{A4B5F386-D011-4E28-9608-FDBA946278B2}"/>
              </a:ext>
            </a:extLst>
          </p:cNvPr>
          <p:cNvSpPr/>
          <p:nvPr userDrawn="1"/>
        </p:nvSpPr>
        <p:spPr>
          <a:xfrm rot="5400000">
            <a:off x="4574673" y="-4710568"/>
            <a:ext cx="45719" cy="9289417"/>
          </a:xfrm>
          <a:prstGeom prst="rect">
            <a:avLst/>
          </a:prstGeom>
          <a:solidFill>
            <a:srgbClr val="00B5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457200" hangingPunct="0">
              <a:defRPr sz="3600"/>
            </a:pPr>
            <a:endParaRPr sz="3600" kern="0" dirty="0">
              <a:solidFill>
                <a:srgbClr val="000000"/>
              </a:solidFill>
              <a:cs typeface="Calibri" panose="020F0502020204030204" pitchFamily="34" charset="0"/>
              <a:sym typeface="Calibri"/>
            </a:endParaRPr>
          </a:p>
        </p:txBody>
      </p:sp>
      <p:sp>
        <p:nvSpPr>
          <p:cNvPr id="20" name="Content Placeholder 13">
            <a:extLst>
              <a:ext uri="{FF2B5EF4-FFF2-40B4-BE49-F238E27FC236}">
                <a16:creationId xmlns:a16="http://schemas.microsoft.com/office/drawing/2014/main" id="{272A4420-9A9A-974B-B257-128E9CCFE919}"/>
              </a:ext>
            </a:extLst>
          </p:cNvPr>
          <p:cNvSpPr txBox="1">
            <a:spLocks/>
          </p:cNvSpPr>
          <p:nvPr userDrawn="1"/>
        </p:nvSpPr>
        <p:spPr>
          <a:xfrm>
            <a:off x="1428357" y="841123"/>
            <a:ext cx="6761163" cy="62288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he-IL" sz="3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Hind Siliguri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0C21EE-3CF8-D640-A986-87CEA6B41B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28357" y="841122"/>
            <a:ext cx="10417568" cy="622881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33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algn="l" rtl="0">
              <a:defRPr>
                <a:solidFill>
                  <a:schemeClr val="bg1"/>
                </a:solidFill>
              </a:defRPr>
            </a:lvl2pPr>
            <a:lvl3pPr algn="l" rtl="0">
              <a:defRPr>
                <a:solidFill>
                  <a:schemeClr val="bg1"/>
                </a:solidFill>
              </a:defRPr>
            </a:lvl3pPr>
            <a:lvl4pPr algn="l" rtl="0">
              <a:defRPr>
                <a:solidFill>
                  <a:schemeClr val="bg1"/>
                </a:solidFill>
              </a:defRPr>
            </a:lvl4pPr>
            <a:lvl5pPr algn="l" rtl="0">
              <a:defRPr>
                <a:solidFill>
                  <a:schemeClr val="bg1"/>
                </a:solidFill>
              </a:defRPr>
            </a:lvl5pPr>
            <a:lvl6pPr algn="l" rtl="0">
              <a:defRPr>
                <a:solidFill>
                  <a:schemeClr val="bg1"/>
                </a:solidFill>
              </a:defRPr>
            </a:lvl6pPr>
            <a:lvl7pPr algn="l" rtl="0">
              <a:defRPr>
                <a:solidFill>
                  <a:schemeClr val="bg1"/>
                </a:solidFill>
              </a:defRPr>
            </a:lvl7pPr>
            <a:lvl8pPr algn="l" rtl="0">
              <a:defRPr>
                <a:solidFill>
                  <a:schemeClr val="bg1"/>
                </a:solidFill>
              </a:defRPr>
            </a:lvl8pPr>
            <a:lvl9pPr algn="l" rtl="0"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Table of Contents: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65AAC6-B952-B14F-BC86-AB01004DC7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28751" y="4276147"/>
            <a:ext cx="1509320" cy="773976"/>
          </a:xfrm>
          <a:prstGeom prst="rect">
            <a:avLst/>
          </a:prstGeom>
        </p:spPr>
        <p:txBody>
          <a:bodyPr/>
          <a:lstStyle>
            <a:lvl1pPr marL="285750" marR="0" indent="-2857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lang="en-US" sz="1350" b="1" i="0" u="none" strike="noStrike" kern="1200" cap="none" spc="0" normalizeH="0" baseline="0">
                <a:ln>
                  <a:noFill/>
                </a:ln>
                <a:solidFill>
                  <a:srgbClr val="2C426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14350" indent="-342900" algn="l" rtl="0">
              <a:buFont typeface="Arial" panose="020B0604020202020204" pitchFamily="34" charset="0"/>
              <a:buChar char="•"/>
              <a:defRPr/>
            </a:lvl2pPr>
            <a:lvl3pPr marL="857250" indent="0" algn="l" rtl="0">
              <a:buFont typeface="Arial" panose="020B0604020202020204" pitchFamily="34" charset="0"/>
              <a:buChar char="•"/>
              <a:defRPr/>
            </a:lvl3pPr>
            <a:lvl4pPr marL="1314450" indent="0" algn="l" rtl="0">
              <a:buFont typeface="Arial" panose="020B0604020202020204" pitchFamily="34" charset="0"/>
              <a:buChar char="•"/>
              <a:defRPr/>
            </a:lvl4pPr>
            <a:lvl5pPr marL="1771650" indent="0" algn="l" rtl="0">
              <a:buNone/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Section Name 1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CE00EA6-ACCC-4507-8201-3F142B7D93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71742" y="4276147"/>
            <a:ext cx="1509320" cy="77397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350" b="1" i="0" u="none" strike="noStrike" kern="1200" cap="none" spc="0" normalizeH="0" baseline="0">
                <a:ln>
                  <a:noFill/>
                </a:ln>
                <a:solidFill>
                  <a:srgbClr val="2C426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l" rtl="0">
              <a:buNone/>
              <a:defRPr/>
            </a:lvl2pPr>
            <a:lvl3pPr marL="857250" indent="0" algn="l" rtl="0">
              <a:buNone/>
              <a:defRPr/>
            </a:lvl3pPr>
            <a:lvl4pPr marL="1314450" indent="0" algn="l" rtl="0">
              <a:buNone/>
              <a:defRPr/>
            </a:lvl4pPr>
            <a:lvl5pPr marL="1771650" indent="0" algn="l" rtl="0">
              <a:buNone/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Section Name 2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1B0AB5BC-EC88-4889-9CE6-F19838E745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14733" y="4276147"/>
            <a:ext cx="1509320" cy="77397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350" b="1" i="0" u="none" strike="noStrike" kern="1200" cap="none" spc="0" normalizeH="0" baseline="0">
                <a:ln>
                  <a:noFill/>
                </a:ln>
                <a:solidFill>
                  <a:srgbClr val="2C426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l" rtl="0">
              <a:buNone/>
              <a:defRPr/>
            </a:lvl2pPr>
            <a:lvl3pPr marL="857250" indent="0" algn="l" rtl="0">
              <a:buNone/>
              <a:defRPr/>
            </a:lvl3pPr>
            <a:lvl4pPr marL="1314450" indent="0" algn="l" rtl="0">
              <a:buNone/>
              <a:defRPr/>
            </a:lvl4pPr>
            <a:lvl5pPr marL="1771650" indent="0" algn="l" rtl="0">
              <a:buNone/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Section Name 3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DF11D36C-FB71-4504-985A-83BC327420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757724" y="4276147"/>
            <a:ext cx="1509320" cy="773976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1350" b="1" i="0" u="none" strike="noStrike" kern="1200" cap="none" spc="0" normalizeH="0" baseline="0">
                <a:ln>
                  <a:noFill/>
                </a:ln>
                <a:solidFill>
                  <a:srgbClr val="2C426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l" rtl="0">
              <a:buNone/>
              <a:defRPr/>
            </a:lvl2pPr>
            <a:lvl3pPr marL="857250" indent="0" algn="l" rtl="0">
              <a:buNone/>
              <a:defRPr/>
            </a:lvl3pPr>
            <a:lvl4pPr marL="1314450" indent="0" algn="l" rtl="0">
              <a:buNone/>
              <a:defRPr/>
            </a:lvl4pPr>
            <a:lvl5pPr marL="1771650" indent="0" algn="l" rtl="0">
              <a:buNone/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Section Name 4</a:t>
            </a:r>
          </a:p>
        </p:txBody>
      </p:sp>
    </p:spTree>
    <p:extLst>
      <p:ext uri="{BB962C8B-B14F-4D97-AF65-F5344CB8AC3E}">
        <p14:creationId xmlns:p14="http://schemas.microsoft.com/office/powerpoint/2010/main" val="1365443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>
            <a:extLst>
              <a:ext uri="{FF2B5EF4-FFF2-40B4-BE49-F238E27FC236}">
                <a16:creationId xmlns:a16="http://schemas.microsoft.com/office/drawing/2014/main" id="{F78F4838-911E-5746-90BA-217FB4008DF6}"/>
              </a:ext>
            </a:extLst>
          </p:cNvPr>
          <p:cNvSpPr/>
          <p:nvPr userDrawn="1"/>
        </p:nvSpPr>
        <p:spPr>
          <a:xfrm>
            <a:off x="0" y="1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2E4370"/>
              </a:gs>
              <a:gs pos="100000">
                <a:srgbClr val="39528B"/>
              </a:gs>
            </a:gsLst>
            <a:lin ang="18900000" scaled="1"/>
            <a:tileRect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EF9D83CC-7930-6945-85EF-259C908E19E5}"/>
              </a:ext>
            </a:extLst>
          </p:cNvPr>
          <p:cNvSpPr/>
          <p:nvPr userDrawn="1"/>
        </p:nvSpPr>
        <p:spPr>
          <a:xfrm>
            <a:off x="1" y="0"/>
            <a:ext cx="60959" cy="6858000"/>
          </a:xfrm>
          <a:prstGeom prst="rect">
            <a:avLst/>
          </a:prstGeom>
          <a:solidFill>
            <a:srgbClr val="00B5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E12F1261-F293-4696-AD0B-851A59EF1EF1}"/>
              </a:ext>
            </a:extLst>
          </p:cNvPr>
          <p:cNvSpPr txBox="1">
            <a:spLocks/>
          </p:cNvSpPr>
          <p:nvPr userDrawn="1"/>
        </p:nvSpPr>
        <p:spPr>
          <a:xfrm>
            <a:off x="2851067" y="2417733"/>
            <a:ext cx="1067325" cy="97504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1AABC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 panose="020F0502020204030204" pitchFamily="34" charset="0"/>
              </a:rPr>
              <a:t>Click icon to add picture</a:t>
            </a:r>
            <a:endParaRPr kumimoji="0" lang="he-IL" sz="1800" b="0" i="0" u="none" strike="noStrike" kern="1200" cap="none" spc="0" normalizeH="0" baseline="0" noProof="0" dirty="0">
              <a:ln>
                <a:noFill/>
              </a:ln>
              <a:solidFill>
                <a:srgbClr val="01AABC"/>
              </a:solidFill>
              <a:effectLst/>
              <a:uLnTx/>
              <a:uFillTx/>
              <a:latin typeface="Calibri" panose="020F0502020204030204"/>
              <a:ea typeface="+mn-ea"/>
              <a:cs typeface="Calibri" panose="020F0502020204030204" pitchFamily="34" charset="0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D973D991-A3EF-471B-B234-3A333DBA0AF2}"/>
              </a:ext>
            </a:extLst>
          </p:cNvPr>
          <p:cNvSpPr/>
          <p:nvPr userDrawn="1"/>
        </p:nvSpPr>
        <p:spPr>
          <a:xfrm rot="5400000">
            <a:off x="2489578" y="2122739"/>
            <a:ext cx="1818697" cy="1617784"/>
          </a:xfrm>
          <a:prstGeom prst="hexagon">
            <a:avLst/>
          </a:prstGeom>
          <a:noFill/>
          <a:ln w="15875" cap="flat" cmpd="sng" algn="ctr">
            <a:solidFill>
              <a:srgbClr val="53C5D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1AAB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1D5BD7-405B-402E-9B69-4D3637C828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21" y="6060488"/>
            <a:ext cx="927909" cy="64953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7AB9E61-571B-4F5D-B0C2-BF2485764A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8355" y="2428875"/>
            <a:ext cx="4697568" cy="1889125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6000" b="1" i="0">
                <a:solidFill>
                  <a:srgbClr val="FFFEFD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l" rtl="0">
              <a:buNone/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/>
            <a:r>
              <a:rPr lang="en-US" dirty="0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29171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>
            <a:extLst>
              <a:ext uri="{FF2B5EF4-FFF2-40B4-BE49-F238E27FC236}">
                <a16:creationId xmlns:a16="http://schemas.microsoft.com/office/drawing/2014/main" id="{F78F4838-911E-5746-90BA-217FB4008DF6}"/>
              </a:ext>
            </a:extLst>
          </p:cNvPr>
          <p:cNvSpPr/>
          <p:nvPr userDrawn="1"/>
        </p:nvSpPr>
        <p:spPr>
          <a:xfrm>
            <a:off x="0" y="1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2E4370"/>
              </a:gs>
              <a:gs pos="100000">
                <a:srgbClr val="39528B"/>
              </a:gs>
            </a:gsLst>
            <a:lin ang="18900000" scaled="1"/>
            <a:tileRect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EF9D83CC-7930-6945-85EF-259C908E19E5}"/>
              </a:ext>
            </a:extLst>
          </p:cNvPr>
          <p:cNvSpPr/>
          <p:nvPr userDrawn="1"/>
        </p:nvSpPr>
        <p:spPr>
          <a:xfrm>
            <a:off x="1" y="0"/>
            <a:ext cx="60959" cy="6858000"/>
          </a:xfrm>
          <a:prstGeom prst="rect">
            <a:avLst/>
          </a:prstGeom>
          <a:solidFill>
            <a:srgbClr val="00B5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D973D991-A3EF-471B-B234-3A333DBA0AF2}"/>
              </a:ext>
            </a:extLst>
          </p:cNvPr>
          <p:cNvSpPr/>
          <p:nvPr userDrawn="1"/>
        </p:nvSpPr>
        <p:spPr>
          <a:xfrm rot="5400000">
            <a:off x="2489578" y="2122739"/>
            <a:ext cx="1818697" cy="1617784"/>
          </a:xfrm>
          <a:prstGeom prst="hexagon">
            <a:avLst/>
          </a:prstGeom>
          <a:noFill/>
          <a:ln w="15875" cap="flat" cmpd="sng" algn="ctr">
            <a:solidFill>
              <a:srgbClr val="53C5D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1AAB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1D5BD7-405B-402E-9B69-4D3637C828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21" y="6060488"/>
            <a:ext cx="927909" cy="649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B131CA-8CFF-4CA8-AC6E-82FFD6EF68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495" y="2426575"/>
            <a:ext cx="946862" cy="946862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358F2D2-2AD3-449F-8D05-E05D06B05A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8355" y="2428875"/>
            <a:ext cx="4697568" cy="1889125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6000" b="1" i="0">
                <a:solidFill>
                  <a:srgbClr val="FFFEFD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l" rtl="0">
              <a:buNone/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/>
            <a:r>
              <a:rPr lang="en-US" dirty="0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887885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>
            <a:extLst>
              <a:ext uri="{FF2B5EF4-FFF2-40B4-BE49-F238E27FC236}">
                <a16:creationId xmlns:a16="http://schemas.microsoft.com/office/drawing/2014/main" id="{F78F4838-911E-5746-90BA-217FB4008DF6}"/>
              </a:ext>
            </a:extLst>
          </p:cNvPr>
          <p:cNvSpPr/>
          <p:nvPr userDrawn="1"/>
        </p:nvSpPr>
        <p:spPr>
          <a:xfrm>
            <a:off x="0" y="1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2E4370"/>
              </a:gs>
              <a:gs pos="100000">
                <a:srgbClr val="39528B"/>
              </a:gs>
            </a:gsLst>
            <a:lin ang="18900000" scaled="1"/>
            <a:tileRect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EF9D83CC-7930-6945-85EF-259C908E19E5}"/>
              </a:ext>
            </a:extLst>
          </p:cNvPr>
          <p:cNvSpPr/>
          <p:nvPr userDrawn="1"/>
        </p:nvSpPr>
        <p:spPr>
          <a:xfrm>
            <a:off x="1" y="0"/>
            <a:ext cx="60959" cy="6858000"/>
          </a:xfrm>
          <a:prstGeom prst="rect">
            <a:avLst/>
          </a:prstGeom>
          <a:solidFill>
            <a:srgbClr val="00B5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D973D991-A3EF-471B-B234-3A333DBA0AF2}"/>
              </a:ext>
            </a:extLst>
          </p:cNvPr>
          <p:cNvSpPr/>
          <p:nvPr userDrawn="1"/>
        </p:nvSpPr>
        <p:spPr>
          <a:xfrm rot="5400000">
            <a:off x="2489578" y="2122739"/>
            <a:ext cx="1818697" cy="1617784"/>
          </a:xfrm>
          <a:prstGeom prst="hexagon">
            <a:avLst/>
          </a:prstGeom>
          <a:noFill/>
          <a:ln w="15875" cap="flat" cmpd="sng" algn="ctr">
            <a:solidFill>
              <a:srgbClr val="53C5D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1AAB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1D5BD7-405B-402E-9B69-4D3637C828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21" y="6060488"/>
            <a:ext cx="927909" cy="649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1AAECA-3A36-491F-BD78-A70DF62A19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13072" y="2532897"/>
            <a:ext cx="983343" cy="797467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AAA0BBB-D743-4CEF-9A83-BA013B1EE8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8355" y="2428875"/>
            <a:ext cx="4697568" cy="1889125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6000" b="1" i="0">
                <a:solidFill>
                  <a:srgbClr val="FFFEFD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l" rtl="0">
              <a:buNone/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/>
            <a:r>
              <a:rPr lang="en-US" dirty="0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2503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>
            <a:extLst>
              <a:ext uri="{FF2B5EF4-FFF2-40B4-BE49-F238E27FC236}">
                <a16:creationId xmlns:a16="http://schemas.microsoft.com/office/drawing/2014/main" id="{F78F4838-911E-5746-90BA-217FB4008DF6}"/>
              </a:ext>
            </a:extLst>
          </p:cNvPr>
          <p:cNvSpPr/>
          <p:nvPr userDrawn="1"/>
        </p:nvSpPr>
        <p:spPr>
          <a:xfrm>
            <a:off x="0" y="1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2E4370"/>
              </a:gs>
              <a:gs pos="100000">
                <a:srgbClr val="39528B"/>
              </a:gs>
            </a:gsLst>
            <a:lin ang="18900000" scaled="1"/>
            <a:tileRect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EF9D83CC-7930-6945-85EF-259C908E19E5}"/>
              </a:ext>
            </a:extLst>
          </p:cNvPr>
          <p:cNvSpPr/>
          <p:nvPr userDrawn="1"/>
        </p:nvSpPr>
        <p:spPr>
          <a:xfrm>
            <a:off x="1" y="0"/>
            <a:ext cx="60959" cy="6858000"/>
          </a:xfrm>
          <a:prstGeom prst="rect">
            <a:avLst/>
          </a:prstGeom>
          <a:solidFill>
            <a:srgbClr val="00B5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D973D991-A3EF-471B-B234-3A333DBA0AF2}"/>
              </a:ext>
            </a:extLst>
          </p:cNvPr>
          <p:cNvSpPr/>
          <p:nvPr userDrawn="1"/>
        </p:nvSpPr>
        <p:spPr>
          <a:xfrm rot="5400000">
            <a:off x="2489578" y="2122739"/>
            <a:ext cx="1818697" cy="1617784"/>
          </a:xfrm>
          <a:prstGeom prst="hexagon">
            <a:avLst/>
          </a:prstGeom>
          <a:noFill/>
          <a:ln w="15875" cap="flat" cmpd="sng" algn="ctr">
            <a:solidFill>
              <a:srgbClr val="53C5D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1AAB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1D5BD7-405B-402E-9B69-4D3637C828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21" y="6060488"/>
            <a:ext cx="927909" cy="649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948914-BD2F-47B8-8A17-6D4173CF9D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61" y="2618890"/>
            <a:ext cx="892929" cy="625482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73410E6-1CCC-4A4D-B95C-2030D82259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8355" y="2428875"/>
            <a:ext cx="4697568" cy="1889125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6000" b="1" i="0">
                <a:solidFill>
                  <a:srgbClr val="FFFEFD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l" rtl="0">
              <a:buNone/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/>
            <a:r>
              <a:rPr lang="en-US" dirty="0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61306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>
            <a:extLst>
              <a:ext uri="{FF2B5EF4-FFF2-40B4-BE49-F238E27FC236}">
                <a16:creationId xmlns:a16="http://schemas.microsoft.com/office/drawing/2014/main" id="{F78F4838-911E-5746-90BA-217FB4008DF6}"/>
              </a:ext>
            </a:extLst>
          </p:cNvPr>
          <p:cNvSpPr/>
          <p:nvPr userDrawn="1"/>
        </p:nvSpPr>
        <p:spPr>
          <a:xfrm>
            <a:off x="0" y="1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2E4370"/>
              </a:gs>
              <a:gs pos="100000">
                <a:srgbClr val="39528B"/>
              </a:gs>
            </a:gsLst>
            <a:lin ang="18900000" scaled="1"/>
            <a:tileRect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EF9D83CC-7930-6945-85EF-259C908E19E5}"/>
              </a:ext>
            </a:extLst>
          </p:cNvPr>
          <p:cNvSpPr/>
          <p:nvPr userDrawn="1"/>
        </p:nvSpPr>
        <p:spPr>
          <a:xfrm>
            <a:off x="1" y="0"/>
            <a:ext cx="60959" cy="6858000"/>
          </a:xfrm>
          <a:prstGeom prst="rect">
            <a:avLst/>
          </a:prstGeom>
          <a:solidFill>
            <a:srgbClr val="00B5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D973D991-A3EF-471B-B234-3A333DBA0AF2}"/>
              </a:ext>
            </a:extLst>
          </p:cNvPr>
          <p:cNvSpPr/>
          <p:nvPr userDrawn="1"/>
        </p:nvSpPr>
        <p:spPr>
          <a:xfrm rot="5400000">
            <a:off x="2489578" y="2122739"/>
            <a:ext cx="1818697" cy="1617784"/>
          </a:xfrm>
          <a:prstGeom prst="hexagon">
            <a:avLst/>
          </a:prstGeom>
          <a:noFill/>
          <a:ln w="15875" cap="flat" cmpd="sng" algn="ctr">
            <a:solidFill>
              <a:srgbClr val="53C5D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1AAB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1D5BD7-405B-402E-9B69-4D3637C828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21" y="6060488"/>
            <a:ext cx="927909" cy="649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0684E3-C50E-4835-A916-FD0020FBB8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184" y="2536426"/>
            <a:ext cx="921483" cy="79041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9D55FE0-203E-43A3-B306-449F4885B0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8355" y="2428875"/>
            <a:ext cx="4697568" cy="1889125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6000" b="1" i="0">
                <a:solidFill>
                  <a:srgbClr val="FFFEFD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l" rtl="0">
              <a:buNone/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/>
            <a:r>
              <a:rPr lang="en-US" dirty="0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492130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>
            <a:extLst>
              <a:ext uri="{FF2B5EF4-FFF2-40B4-BE49-F238E27FC236}">
                <a16:creationId xmlns:a16="http://schemas.microsoft.com/office/drawing/2014/main" id="{F78F4838-911E-5746-90BA-217FB4008DF6}"/>
              </a:ext>
            </a:extLst>
          </p:cNvPr>
          <p:cNvSpPr/>
          <p:nvPr userDrawn="1"/>
        </p:nvSpPr>
        <p:spPr>
          <a:xfrm>
            <a:off x="0" y="1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2E4370"/>
              </a:gs>
              <a:gs pos="100000">
                <a:srgbClr val="39528B"/>
              </a:gs>
            </a:gsLst>
            <a:lin ang="18900000" scaled="1"/>
            <a:tileRect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EF9D83CC-7930-6945-85EF-259C908E19E5}"/>
              </a:ext>
            </a:extLst>
          </p:cNvPr>
          <p:cNvSpPr/>
          <p:nvPr userDrawn="1"/>
        </p:nvSpPr>
        <p:spPr>
          <a:xfrm>
            <a:off x="1" y="0"/>
            <a:ext cx="60959" cy="6858000"/>
          </a:xfrm>
          <a:prstGeom prst="rect">
            <a:avLst/>
          </a:prstGeom>
          <a:solidFill>
            <a:srgbClr val="00B5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D973D991-A3EF-471B-B234-3A333DBA0AF2}"/>
              </a:ext>
            </a:extLst>
          </p:cNvPr>
          <p:cNvSpPr/>
          <p:nvPr userDrawn="1"/>
        </p:nvSpPr>
        <p:spPr>
          <a:xfrm rot="5400000">
            <a:off x="2489578" y="2122739"/>
            <a:ext cx="1818697" cy="1617784"/>
          </a:xfrm>
          <a:prstGeom prst="hexagon">
            <a:avLst/>
          </a:prstGeom>
          <a:noFill/>
          <a:ln w="15875" cap="flat" cmpd="sng" algn="ctr">
            <a:solidFill>
              <a:srgbClr val="53C5D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1AAB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1D5BD7-405B-402E-9B69-4D3637C828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21" y="6060488"/>
            <a:ext cx="927909" cy="649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7109F0-586C-49F7-B2EB-866F08AB94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179" y="2463059"/>
            <a:ext cx="897493" cy="89354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CA9F7C4-F3EC-49C2-84BA-8138B79524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8355" y="2428875"/>
            <a:ext cx="4697568" cy="1889125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6000" b="1" i="0">
                <a:solidFill>
                  <a:srgbClr val="FFFEFD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l" rtl="0">
              <a:buNone/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/>
            <a:r>
              <a:rPr lang="en-US" dirty="0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4029165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>
            <a:extLst>
              <a:ext uri="{FF2B5EF4-FFF2-40B4-BE49-F238E27FC236}">
                <a16:creationId xmlns:a16="http://schemas.microsoft.com/office/drawing/2014/main" id="{F78F4838-911E-5746-90BA-217FB4008DF6}"/>
              </a:ext>
            </a:extLst>
          </p:cNvPr>
          <p:cNvSpPr/>
          <p:nvPr userDrawn="1"/>
        </p:nvSpPr>
        <p:spPr>
          <a:xfrm>
            <a:off x="0" y="1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2E4370"/>
              </a:gs>
              <a:gs pos="100000">
                <a:srgbClr val="39528B"/>
              </a:gs>
            </a:gsLst>
            <a:lin ang="18900000" scaled="1"/>
            <a:tileRect/>
          </a:gradFill>
          <a:ln w="12700">
            <a:miter lim="400000"/>
          </a:ln>
        </p:spPr>
        <p:txBody>
          <a:bodyPr lIns="45718" tIns="45718" rIns="45718" bIns="45718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EF9D83CC-7930-6945-85EF-259C908E19E5}"/>
              </a:ext>
            </a:extLst>
          </p:cNvPr>
          <p:cNvSpPr/>
          <p:nvPr userDrawn="1"/>
        </p:nvSpPr>
        <p:spPr>
          <a:xfrm>
            <a:off x="1" y="0"/>
            <a:ext cx="60959" cy="6858000"/>
          </a:xfrm>
          <a:prstGeom prst="rect">
            <a:avLst/>
          </a:prstGeom>
          <a:solidFill>
            <a:srgbClr val="00B5C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C1D4768-636F-AA43-AEFC-F4C48A22C9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8355" y="2428875"/>
            <a:ext cx="4697568" cy="1889125"/>
          </a:xfrm>
          <a:prstGeom prst="rect">
            <a:avLst/>
          </a:prstGeom>
        </p:spPr>
        <p:txBody>
          <a:bodyPr/>
          <a:lstStyle>
            <a:lvl1pPr marL="0" indent="0" algn="l" rtl="0">
              <a:buNone/>
              <a:defRPr sz="6000" b="1" i="0">
                <a:solidFill>
                  <a:srgbClr val="FFFEFD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l" rtl="0">
              <a:buNone/>
              <a:defRPr/>
            </a:lvl2pPr>
            <a:lvl3pPr algn="l" rtl="0">
              <a:defRPr/>
            </a:lvl3pPr>
            <a:lvl4pPr algn="l" rtl="0">
              <a:defRPr/>
            </a:lvl4pPr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D973D991-A3EF-471B-B234-3A333DBA0AF2}"/>
              </a:ext>
            </a:extLst>
          </p:cNvPr>
          <p:cNvSpPr/>
          <p:nvPr userDrawn="1"/>
        </p:nvSpPr>
        <p:spPr>
          <a:xfrm rot="5400000">
            <a:off x="2489578" y="2122739"/>
            <a:ext cx="1818697" cy="1617784"/>
          </a:xfrm>
          <a:prstGeom prst="hexagon">
            <a:avLst/>
          </a:prstGeom>
          <a:noFill/>
          <a:ln w="15875" cap="flat" cmpd="sng" algn="ctr">
            <a:solidFill>
              <a:srgbClr val="53C5D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1AAB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1D5BD7-405B-402E-9B69-4D3637C828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2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21" y="6060488"/>
            <a:ext cx="927909" cy="649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468649-17B8-44CF-98E0-9499712066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219" y="2510508"/>
            <a:ext cx="869414" cy="84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5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074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63" r:id="rId15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D063C7-4E18-4E4A-B3A8-E041CAD12A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3383" y="2459008"/>
            <a:ext cx="6032520" cy="969992"/>
          </a:xfrm>
        </p:spPr>
        <p:txBody>
          <a:bodyPr/>
          <a:lstStyle/>
          <a:p>
            <a:pPr lvl="0" defTabSz="685800">
              <a:spcBef>
                <a:spcPts val="750"/>
              </a:spcBef>
            </a:pPr>
            <a:r>
              <a:rPr lang="en-US" sz="3200" dirty="0"/>
              <a:t>Deep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E1F5D-06B2-4A44-B292-043A68C139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3383" y="3502325"/>
            <a:ext cx="6032520" cy="881598"/>
          </a:xfrm>
        </p:spPr>
        <p:txBody>
          <a:bodyPr/>
          <a:lstStyle/>
          <a:p>
            <a:pPr lvl="0" defTabSz="685800">
              <a:spcBef>
                <a:spcPts val="750"/>
              </a:spcBef>
            </a:pPr>
            <a:r>
              <a:rPr lang="en-US" sz="2000" dirty="0"/>
              <a:t>Overview and Concepts</a:t>
            </a:r>
          </a:p>
          <a:p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2556254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BB06037-9EB6-46C9-AF98-7F32F148B81D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sz="2000" dirty="0"/>
                  <a:t>Convolutional (CNN)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he-IL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Slide a kernel over the image</a:t>
                </a:r>
              </a:p>
              <a:p>
                <a:r>
                  <a:rPr lang="en-US" dirty="0"/>
                  <a:t>Accumulate the result</a:t>
                </a:r>
              </a:p>
              <a:p>
                <a:r>
                  <a:rPr lang="en-US" dirty="0"/>
                  <a:t>Pooling</a:t>
                </a:r>
                <a:endParaRPr lang="he-IL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BB06037-9EB6-46C9-AF98-7F32F148B8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727" t="-982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B10BE-D86D-4CF3-A798-8B75EDD8BB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26F4694-414F-4263-8562-3D7AF444B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510" y="2283095"/>
            <a:ext cx="4250543" cy="195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4823CF6-1A43-4F29-8CAA-47B0EA90DE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202" y="1543034"/>
            <a:ext cx="2590875" cy="294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A92FF51B-6E73-4D7F-A6D8-90F4864DD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463" y="4274737"/>
            <a:ext cx="4171950" cy="207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9B689ABC-1116-46C1-8E5F-DF8BD101D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724" y="4906563"/>
            <a:ext cx="3679640" cy="172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455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AF37BB-C2FF-43E2-A868-1820705EC1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Fewer parameters</a:t>
            </a:r>
          </a:p>
          <a:p>
            <a:r>
              <a:rPr lang="en-US" sz="2000" dirty="0"/>
              <a:t>Agnostic to location in image (pro/con)</a:t>
            </a:r>
          </a:p>
          <a:p>
            <a:r>
              <a:rPr lang="en-US" sz="2000" dirty="0"/>
              <a:t>“locally fully connected”</a:t>
            </a:r>
            <a:endParaRPr lang="he-IL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26CAA-DB84-4406-B930-684628201C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Fully connected vs. Convolutional</a:t>
            </a:r>
            <a:endParaRPr lang="he-I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48AA19F-D436-4BEC-9683-33A91E1B7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750" y="2283095"/>
            <a:ext cx="7667625" cy="295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666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305E6B-280B-469D-AB5F-E1A5FEA7D1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Time series </a:t>
            </a:r>
            <a:endParaRPr lang="he-IL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D5B65-076E-41BD-8605-8139D696BB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  <a:endParaRPr lang="he-IL" dirty="0"/>
          </a:p>
        </p:txBody>
      </p:sp>
      <p:pic>
        <p:nvPicPr>
          <p:cNvPr id="7170" name="Picture 2" descr="Image result for rnn">
            <a:extLst>
              <a:ext uri="{FF2B5EF4-FFF2-40B4-BE49-F238E27FC236}">
                <a16:creationId xmlns:a16="http://schemas.microsoft.com/office/drawing/2014/main" id="{5005B8B2-0FCE-4D9C-9CB5-32DEC0946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950" y="931572"/>
            <a:ext cx="6547449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rnn">
            <a:extLst>
              <a:ext uri="{FF2B5EF4-FFF2-40B4-BE49-F238E27FC236}">
                <a16:creationId xmlns:a16="http://schemas.microsoft.com/office/drawing/2014/main" id="{D72F574F-12FF-464C-923C-8DC2A16EC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512" y="3973071"/>
            <a:ext cx="565785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090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EF02E8E-9045-4EC3-A4CF-4DECAC45491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sz="2000" dirty="0"/>
                  <a:t>A DNN calculates a function of its inputs (</a:t>
                </a:r>
                <a:r>
                  <a:rPr lang="en-US" sz="2000" i="1" dirty="0"/>
                  <a:t>I</a:t>
                </a:r>
                <a:r>
                  <a:rPr lang="en-US" sz="2000" dirty="0"/>
                  <a:t>), parametrized by its </a:t>
                </a:r>
                <a:r>
                  <a:rPr lang="en-US" sz="2000" i="1" dirty="0"/>
                  <a:t>weights </a:t>
                </a:r>
                <a:r>
                  <a:rPr lang="en-US" sz="2000" dirty="0"/>
                  <a:t>(</a:t>
                </a:r>
                <a:r>
                  <a:rPr lang="el-GR" sz="2000" i="1" dirty="0"/>
                  <a:t>Θ</a:t>
                </a:r>
                <a:r>
                  <a:rPr lang="en-US" sz="2000" dirty="0"/>
                  <a:t>), :</a:t>
                </a:r>
              </a:p>
              <a:p>
                <a:endParaRPr lang="en-US" sz="2000" dirty="0"/>
              </a:p>
              <a:p>
                <a:pPr lvl="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We want this function to calculate something meaningful relative to its inputs (classification, regression, etc.)</a:t>
                </a:r>
              </a:p>
              <a:p>
                <a:r>
                  <a:rPr lang="en-US" sz="2000" dirty="0"/>
                  <a:t>We measure this “meaningfulness” by a loss function – a function of the output and the ground-truth (for supervised learning)</a:t>
                </a:r>
              </a:p>
              <a:p>
                <a:pPr marL="457200" lvl="1" indent="0">
                  <a:buNone/>
                </a:pPr>
                <a:endParaRPr lang="en-US" sz="2000" dirty="0"/>
              </a:p>
              <a:p>
                <a:pPr marL="457200" lvl="1" indent="0">
                  <a:buNone/>
                </a:pPr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/>
                  <a:t>)</a:t>
                </a:r>
              </a:p>
              <a:p>
                <a:pPr marL="0" indent="0">
                  <a:buNone/>
                </a:pPr>
                <a:r>
                  <a:rPr lang="en-US" sz="2000" dirty="0"/>
                  <a:t>	High loss – weights not configured properly</a:t>
                </a:r>
              </a:p>
              <a:p>
                <a:pPr marL="0" indent="0">
                  <a:buNone/>
                </a:pPr>
                <a:r>
                  <a:rPr lang="en-US" sz="2000" dirty="0"/>
                  <a:t>	Low loss  – weights are better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EF02E8E-9045-4EC3-A4CF-4DECAC4549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727" t="-1002" r="-129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FCA44-5C49-4067-8291-1D6F8996F4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Loss function</a:t>
            </a:r>
            <a:endParaRPr lang="he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CB2617-856D-46E5-9836-4FDF1FE483C3}"/>
              </a:ext>
            </a:extLst>
          </p:cNvPr>
          <p:cNvSpPr txBox="1"/>
          <p:nvPr/>
        </p:nvSpPr>
        <p:spPr>
          <a:xfrm>
            <a:off x="4689894" y="5629275"/>
            <a:ext cx="6165086" cy="5232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none" rtlCol="1">
            <a:spAutoFit/>
          </a:bodyPr>
          <a:lstStyle/>
          <a:p>
            <a:r>
              <a:rPr lang="en-US" sz="2800" dirty="0"/>
              <a:t>The objective: Minimize the loss function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562035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EF02E8E-9045-4EC3-A4CF-4DECAC45491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sz="2000" dirty="0"/>
                  <a:t>AlexNet: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Predict – cat or not cat? </a:t>
                </a:r>
              </a:p>
              <a:p>
                <a:r>
                  <a:rPr lang="en-US" sz="2000" dirty="0"/>
                  <a:t>Loss function – Cross Entropy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i="1" dirty="0"/>
                  <a:t>y </a:t>
                </a:r>
                <a:r>
                  <a:rPr lang="en-US" sz="2000" dirty="0"/>
                  <a:t>– label (0 or 1)</a:t>
                </a:r>
                <a:r>
                  <a:rPr lang="en-US" sz="2000" i="1" dirty="0"/>
                  <a:t> ; p</a:t>
                </a:r>
                <a:r>
                  <a:rPr lang="en-US" sz="2000" dirty="0"/>
                  <a:t> – prediction (“logit”)</a:t>
                </a:r>
              </a:p>
              <a:p>
                <a:r>
                  <a:rPr lang="en-US" sz="2000" dirty="0"/>
                  <a:t>Multiclass version – </a:t>
                </a:r>
                <a:r>
                  <a:rPr lang="en-US" sz="2000" dirty="0" err="1"/>
                  <a:t>softmax</a:t>
                </a: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EF02E8E-9045-4EC3-A4CF-4DECAC4549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727" t="-100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FCA44-5C49-4067-8291-1D6F8996F4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Loss functions</a:t>
            </a:r>
            <a:endParaRPr lang="he-IL" dirty="0"/>
          </a:p>
        </p:txBody>
      </p:sp>
      <p:pic>
        <p:nvPicPr>
          <p:cNvPr id="4" name="Picture 2" descr="Scheme of the AlexNet network used. ">
            <a:extLst>
              <a:ext uri="{FF2B5EF4-FFF2-40B4-BE49-F238E27FC236}">
                <a16:creationId xmlns:a16="http://schemas.microsoft.com/office/drawing/2014/main" id="{2B5BB5BA-2242-4415-842F-2C150ED39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446" y="804972"/>
            <a:ext cx="6540830" cy="262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D2AF378A-DE87-45B0-A8E4-5DE1F6196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174" y="3429000"/>
            <a:ext cx="3552826" cy="253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softmax">
            <a:extLst>
              <a:ext uri="{FF2B5EF4-FFF2-40B4-BE49-F238E27FC236}">
                <a16:creationId xmlns:a16="http://schemas.microsoft.com/office/drawing/2014/main" id="{9245C255-055F-4A05-99F8-E56ED82EE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843" y="5620597"/>
            <a:ext cx="2745594" cy="86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358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EF02E8E-9045-4EC3-A4CF-4DECAC45491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sz="2000" dirty="0"/>
                  <a:t>We want to find weights such that the loss function is minimal over our training data;</a:t>
                </a:r>
              </a:p>
              <a:p>
                <a:pPr marL="0" indent="0">
                  <a:buNone/>
                </a:pPr>
                <a:r>
                  <a:rPr lang="en-US" sz="2000" dirty="0"/>
                  <a:t>			However: 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sz="2000" dirty="0"/>
                  <a:t>We don’t know what weights will minimize it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sz="2000" dirty="0"/>
                  <a:t>The space is enormous and cannot be exhaustively searched</a:t>
                </a:r>
              </a:p>
              <a:p>
                <a:pPr marL="857250" lvl="1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		Solution: </a:t>
                </a:r>
              </a:p>
              <a:p>
                <a:r>
                  <a:rPr lang="en-US" sz="2000" dirty="0"/>
                  <a:t>Treat the loss function as a </a:t>
                </a:r>
                <a:r>
                  <a:rPr lang="en-US" sz="2000" u="sng" dirty="0"/>
                  <a:t>function of the weights</a:t>
                </a:r>
                <a:r>
                  <a:rPr lang="en-US" sz="2000" dirty="0"/>
                  <a:t>:</a:t>
                </a:r>
              </a:p>
              <a:p>
                <a:pPr marL="0" indent="0">
                  <a:buNone/>
                </a:pPr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/>
                  <a:t>)</a:t>
                </a:r>
              </a:p>
              <a:p>
                <a:r>
                  <a:rPr lang="en-US" sz="2000" dirty="0"/>
                  <a:t>Use a loss function that is </a:t>
                </a:r>
                <a:r>
                  <a:rPr lang="en-US" sz="2000" u="sng" dirty="0"/>
                  <a:t>continuous</a:t>
                </a:r>
                <a:r>
                  <a:rPr lang="en-US" sz="2000" dirty="0"/>
                  <a:t> and </a:t>
                </a:r>
                <a:r>
                  <a:rPr lang="en-US" sz="2000" u="sng" dirty="0"/>
                  <a:t>derivable</a:t>
                </a:r>
                <a:r>
                  <a:rPr lang="en-US" sz="2000" dirty="0"/>
                  <a:t> (as much as possible) in the weights for all data</a:t>
                </a:r>
              </a:p>
              <a:p>
                <a:r>
                  <a:rPr lang="en-US" sz="2000" dirty="0"/>
                  <a:t>Calculate the derivative of the weights we have:</a:t>
                </a:r>
              </a:p>
              <a:p>
                <a:pPr marL="1828800" lvl="4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box>
                      <m:box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box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box>
                      <m:box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… ,</m:t>
                        </m:r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e>
                    </m:box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400050" indent="-342900"/>
                <a:r>
                  <a:rPr lang="en-US" sz="2000" dirty="0"/>
                  <a:t>Move the weights in the direction where the loss decreases:</a:t>
                </a:r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box>
                        <m:box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≔</m:t>
                          </m:r>
                        </m:e>
                      </m:box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Problem – too much data. Solution: SGD using minibatches (batches)</a:t>
                </a:r>
              </a:p>
              <a:p>
                <a:pPr marL="0" indent="0">
                  <a:buNone/>
                </a:pPr>
                <a:r>
                  <a:rPr lang="en-US" sz="2000" dirty="0"/>
                  <a:t>		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EF02E8E-9045-4EC3-A4CF-4DECAC4549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808" t="-1002" b="-410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FCA44-5C49-4067-8291-1D6F8996F4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28842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F02E8E-9045-4EC3-A4CF-4DECAC4549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How does this look like?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	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FCA44-5C49-4067-8291-1D6F8996F4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he-IL" dirty="0"/>
          </a:p>
        </p:txBody>
      </p:sp>
      <p:pic>
        <p:nvPicPr>
          <p:cNvPr id="3074" name="Picture 2" descr="android-tabs">
            <a:extLst>
              <a:ext uri="{FF2B5EF4-FFF2-40B4-BE49-F238E27FC236}">
                <a16:creationId xmlns:a16="http://schemas.microsoft.com/office/drawing/2014/main" id="{4FDA9B55-F7FA-42DB-BB74-2062C28F2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362" y="830987"/>
            <a:ext cx="3936137" cy="22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p_error">
            <a:extLst>
              <a:ext uri="{FF2B5EF4-FFF2-40B4-BE49-F238E27FC236}">
                <a16:creationId xmlns:a16="http://schemas.microsoft.com/office/drawing/2014/main" id="{C84656A2-ECFD-47DD-B648-591A49F41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075" y="3115696"/>
            <a:ext cx="6128921" cy="359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843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D063C7-4E18-4E4A-B3A8-E041CAD12A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3383" y="2459008"/>
            <a:ext cx="6032520" cy="969992"/>
          </a:xfrm>
        </p:spPr>
        <p:txBody>
          <a:bodyPr/>
          <a:lstStyle/>
          <a:p>
            <a:pPr lvl="0" defTabSz="685800">
              <a:spcBef>
                <a:spcPts val="750"/>
              </a:spcBef>
            </a:pPr>
            <a:r>
              <a:rPr lang="en-US" sz="3200" dirty="0"/>
              <a:t>Deep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E1F5D-06B2-4A44-B292-043A68C139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3383" y="3502325"/>
            <a:ext cx="6032520" cy="881598"/>
          </a:xfrm>
        </p:spPr>
        <p:txBody>
          <a:bodyPr/>
          <a:lstStyle/>
          <a:p>
            <a:pPr lvl="0" defTabSz="685800">
              <a:spcBef>
                <a:spcPts val="750"/>
              </a:spcBef>
            </a:pPr>
            <a:r>
              <a:rPr lang="en-US" sz="2000" dirty="0"/>
              <a:t>From theory to practice</a:t>
            </a:r>
          </a:p>
          <a:p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3141682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4BD85F-FDF1-4DD0-86BA-A7CD1A98D1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==== &gt;                    </a:t>
            </a:r>
            <a:r>
              <a:rPr lang="en-US" sz="2800" dirty="0" err="1"/>
              <a:t>Jupyter</a:t>
            </a:r>
            <a:r>
              <a:rPr lang="en-US" sz="2800" dirty="0"/>
              <a:t> Notebook</a:t>
            </a:r>
            <a:endParaRPr lang="he-IL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65AFF-4187-4667-9A28-EB81C119EC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Common problems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66947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Image result for underfitting overfitting graph">
            <a:extLst>
              <a:ext uri="{FF2B5EF4-FFF2-40B4-BE49-F238E27FC236}">
                <a16:creationId xmlns:a16="http://schemas.microsoft.com/office/drawing/2014/main" id="{5AA21C91-1124-4AC1-9C75-2EC7D8AE4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048" y="3429000"/>
            <a:ext cx="5725110" cy="322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A0EAC5-433B-46F1-9586-B3B08E26D6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00498" y="404673"/>
            <a:ext cx="7140977" cy="6082998"/>
          </a:xfrm>
        </p:spPr>
        <p:txBody>
          <a:bodyPr/>
          <a:lstStyle/>
          <a:p>
            <a:r>
              <a:rPr lang="en-US" dirty="0"/>
              <a:t>Input bugs – data types, shape</a:t>
            </a:r>
          </a:p>
          <a:p>
            <a:r>
              <a:rPr lang="en-US" dirty="0"/>
              <a:t>Architecture bugs</a:t>
            </a:r>
          </a:p>
          <a:p>
            <a:r>
              <a:rPr lang="en-US" dirty="0"/>
              <a:t>Model too weak  </a:t>
            </a:r>
            <a:r>
              <a:rPr lang="en-US" dirty="0">
                <a:sym typeface="Wingdings" panose="05000000000000000000" pitchFamily="2" charset="2"/>
              </a:rPr>
              <a:t> underfitting</a:t>
            </a:r>
          </a:p>
          <a:p>
            <a:r>
              <a:rPr lang="en-US" dirty="0">
                <a:sym typeface="Wingdings" panose="05000000000000000000" pitchFamily="2" charset="2"/>
              </a:rPr>
              <a:t>Model too strong  overfitting: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Weaken the model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Regularization – “conditional” weakening, L1/L2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Data problem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Not enough data (training data does not generalize to unseen data)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Data not sampled properly.  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he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E174B-0CDC-45ED-A76C-0DE21FB828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Common problems with Deep Learning models</a:t>
            </a:r>
            <a:endParaRPr lang="he-IL" dirty="0"/>
          </a:p>
        </p:txBody>
      </p:sp>
      <p:pic>
        <p:nvPicPr>
          <p:cNvPr id="4098" name="Picture 2" descr="Image result for underfit overfit">
            <a:extLst>
              <a:ext uri="{FF2B5EF4-FFF2-40B4-BE49-F238E27FC236}">
                <a16:creationId xmlns:a16="http://schemas.microsoft.com/office/drawing/2014/main" id="{491129BA-B88E-4B7B-8F8F-271226B67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871" y="3548440"/>
            <a:ext cx="3515557" cy="144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underfit overfit">
            <a:extLst>
              <a:ext uri="{FF2B5EF4-FFF2-40B4-BE49-F238E27FC236}">
                <a16:creationId xmlns:a16="http://schemas.microsoft.com/office/drawing/2014/main" id="{6942BE28-0CB4-4D2B-B826-C9A0517A1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872" y="5187638"/>
            <a:ext cx="3515557" cy="117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regularization">
            <a:extLst>
              <a:ext uri="{FF2B5EF4-FFF2-40B4-BE49-F238E27FC236}">
                <a16:creationId xmlns:a16="http://schemas.microsoft.com/office/drawing/2014/main" id="{EAF0E281-E1A9-4422-A938-2A1FD2E7D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128" y="1670345"/>
            <a:ext cx="2870603" cy="106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466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8B7176-B39D-457C-AE23-BABA1C394B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/>
            <a:r>
              <a:rPr lang="en-US" sz="2000" dirty="0"/>
              <a:t>1943 – Pitts McCulloch</a:t>
            </a:r>
          </a:p>
          <a:p>
            <a:pPr marL="342900"/>
            <a:r>
              <a:rPr lang="en-US" sz="2000" dirty="0"/>
              <a:t>1958 – Perceptron</a:t>
            </a:r>
          </a:p>
          <a:p>
            <a:pPr marL="457200" lvl="1" indent="0">
              <a:buNone/>
            </a:pPr>
            <a:r>
              <a:rPr lang="en-US" dirty="0"/>
              <a:t>Simplistic simulation of neurons</a:t>
            </a:r>
          </a:p>
          <a:p>
            <a:pPr marL="457200" lvl="1" indent="0">
              <a:buNone/>
            </a:pPr>
            <a:r>
              <a:rPr lang="en-US" dirty="0"/>
              <a:t>Simple problem solving</a:t>
            </a:r>
          </a:p>
          <a:p>
            <a:pPr marL="457200" lvl="1" indent="0">
              <a:buNone/>
            </a:pPr>
            <a:endParaRPr lang="en-US" dirty="0"/>
          </a:p>
          <a:p>
            <a:pPr marL="400050" indent="-342900"/>
            <a:r>
              <a:rPr lang="en-US" sz="2000" dirty="0"/>
              <a:t>1970s-1990s</a:t>
            </a:r>
          </a:p>
          <a:p>
            <a:pPr marL="457200" lvl="1" indent="0">
              <a:buNone/>
            </a:pPr>
            <a:r>
              <a:rPr lang="en-US" dirty="0"/>
              <a:t>AI booms and busts</a:t>
            </a:r>
          </a:p>
          <a:p>
            <a:pPr marL="457200" lvl="1" indent="0">
              <a:buNone/>
            </a:pPr>
            <a:r>
              <a:rPr lang="en-US" dirty="0"/>
              <a:t>Moore’s law</a:t>
            </a:r>
          </a:p>
          <a:p>
            <a:pPr marL="457200" lvl="1" indent="0">
              <a:buNone/>
            </a:pPr>
            <a:r>
              <a:rPr lang="en-US" dirty="0"/>
              <a:t>“Neural Networks” </a:t>
            </a:r>
          </a:p>
          <a:p>
            <a:pPr marL="457200" lvl="1" indent="0">
              <a:buNone/>
            </a:pPr>
            <a:r>
              <a:rPr lang="en-US" dirty="0"/>
              <a:t>Geoff Hinton - backpropagation</a:t>
            </a:r>
          </a:p>
          <a:p>
            <a:pPr marL="457200" lvl="1" indent="0">
              <a:buNone/>
            </a:pPr>
            <a:endParaRPr lang="en-US" dirty="0"/>
          </a:p>
          <a:p>
            <a:pPr marL="400050" indent="-342900"/>
            <a:r>
              <a:rPr lang="en-US" sz="2000" dirty="0"/>
              <a:t>1990s-2012</a:t>
            </a:r>
          </a:p>
          <a:p>
            <a:pPr marL="457200" lvl="1" indent="0">
              <a:buNone/>
            </a:pPr>
            <a:r>
              <a:rPr lang="en-US" dirty="0"/>
              <a:t>Google</a:t>
            </a:r>
          </a:p>
          <a:p>
            <a:pPr marL="457200" lvl="1" indent="0">
              <a:buNone/>
            </a:pPr>
            <a:r>
              <a:rPr lang="en-US" dirty="0"/>
              <a:t>“Intelligent agents”</a:t>
            </a:r>
          </a:p>
          <a:p>
            <a:pPr marL="457200" lvl="1" indent="0">
              <a:buNone/>
            </a:pPr>
            <a:r>
              <a:rPr lang="en-US" dirty="0"/>
              <a:t>Industrial applications</a:t>
            </a:r>
          </a:p>
          <a:p>
            <a:pPr marL="457200" lvl="1" indent="0">
              <a:buNone/>
            </a:pPr>
            <a:r>
              <a:rPr lang="en-US" dirty="0"/>
              <a:t>10-20% of checks processed by machines</a:t>
            </a:r>
          </a:p>
          <a:p>
            <a:pPr marL="457200" lvl="1" indent="0">
              <a:buNone/>
            </a:pPr>
            <a:r>
              <a:rPr lang="en-US" dirty="0"/>
              <a:t>Speech recognition</a:t>
            </a:r>
          </a:p>
          <a:p>
            <a:pPr marL="457200" lvl="1" indent="0">
              <a:buNone/>
            </a:pPr>
            <a:r>
              <a:rPr lang="en-US" dirty="0"/>
              <a:t>GPU processors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0"/>
            <a:endParaRPr lang="en-US" dirty="0"/>
          </a:p>
          <a:p>
            <a:pPr lvl="8"/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F02C8-897D-4ABF-9DED-808784E4D3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he-IL" dirty="0"/>
          </a:p>
        </p:txBody>
      </p:sp>
      <p:pic>
        <p:nvPicPr>
          <p:cNvPr id="1028" name="Picture 4" descr="A biological and an artificial neuron">
            <a:extLst>
              <a:ext uri="{FF2B5EF4-FFF2-40B4-BE49-F238E27FC236}">
                <a16:creationId xmlns:a16="http://schemas.microsoft.com/office/drawing/2014/main" id="{7FB746A0-A000-49DD-93EB-906C1DF0A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60" y="370329"/>
            <a:ext cx="481584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heque Processing  System">
            <a:extLst>
              <a:ext uri="{FF2B5EF4-FFF2-40B4-BE49-F238E27FC236}">
                <a16:creationId xmlns:a16="http://schemas.microsoft.com/office/drawing/2014/main" id="{038E5264-5E90-4E62-A027-4B3D7020C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513" y="4693215"/>
            <a:ext cx="3013191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oogle old logo 1998">
            <a:extLst>
              <a:ext uri="{FF2B5EF4-FFF2-40B4-BE49-F238E27FC236}">
                <a16:creationId xmlns:a16="http://schemas.microsoft.com/office/drawing/2014/main" id="{6AA4ACF5-D7C3-4186-8C8F-9EC938CC7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259" y="3588315"/>
            <a:ext cx="337185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108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F02E8E-9045-4EC3-A4CF-4DECAC4549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Effect of learning rate on learning convergence: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Learning rate scheduling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FCA44-5C49-4067-8291-1D6F8996F4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Common problems with Deep Learning models</a:t>
            </a:r>
            <a:endParaRPr lang="he-IL" dirty="0"/>
          </a:p>
        </p:txBody>
      </p:sp>
      <p:pic>
        <p:nvPicPr>
          <p:cNvPr id="13314" name="Picture 2" descr="Image result for gradient descent">
            <a:extLst>
              <a:ext uri="{FF2B5EF4-FFF2-40B4-BE49-F238E27FC236}">
                <a16:creationId xmlns:a16="http://schemas.microsoft.com/office/drawing/2014/main" id="{5153D170-9A1C-44CC-BB1B-D10FBAE0B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915546"/>
            <a:ext cx="80962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E52ADF50-321F-4513-AAAF-C9D9A6DB1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119" y="3106296"/>
            <a:ext cx="3258636" cy="293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760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15D85-BBC6-4EE6-A4D3-5D54241905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Model too deep – vanishing gradients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/Leaky </a:t>
            </a:r>
            <a:r>
              <a:rPr lang="en-US" dirty="0" err="1"/>
              <a:t>ReLU</a:t>
            </a:r>
            <a:r>
              <a:rPr lang="en-US" dirty="0"/>
              <a:t> can help</a:t>
            </a:r>
          </a:p>
          <a:p>
            <a:pPr lvl="1"/>
            <a:r>
              <a:rPr lang="en-US" dirty="0"/>
              <a:t>Skip connections</a:t>
            </a:r>
          </a:p>
          <a:p>
            <a:r>
              <a:rPr lang="en-US" dirty="0"/>
              <a:t>Converging to local minimum:</a:t>
            </a:r>
          </a:p>
          <a:p>
            <a:pPr lvl="1"/>
            <a:r>
              <a:rPr lang="en-US" dirty="0"/>
              <a:t>Different weight initialization</a:t>
            </a:r>
          </a:p>
          <a:p>
            <a:pPr lvl="1"/>
            <a:r>
              <a:rPr lang="en-US" dirty="0"/>
              <a:t>Learning rate scheduling with large increases</a:t>
            </a:r>
          </a:p>
          <a:p>
            <a:pPr lvl="1"/>
            <a:r>
              <a:rPr lang="en-US" dirty="0"/>
              <a:t>Larger batches</a:t>
            </a:r>
          </a:p>
          <a:p>
            <a:pPr lvl="1"/>
            <a:r>
              <a:rPr lang="en-US" dirty="0"/>
              <a:t>Different optimizer</a:t>
            </a:r>
          </a:p>
          <a:p>
            <a:r>
              <a:rPr lang="en-US" dirty="0"/>
              <a:t>Loss function: </a:t>
            </a:r>
          </a:p>
          <a:p>
            <a:pPr lvl="1"/>
            <a:r>
              <a:rPr lang="en-US" dirty="0"/>
              <a:t>For regression – consider custom</a:t>
            </a:r>
          </a:p>
          <a:p>
            <a:pPr lvl="1"/>
            <a:r>
              <a:rPr lang="en-US" dirty="0"/>
              <a:t>For classification – focal loss? </a:t>
            </a:r>
          </a:p>
          <a:p>
            <a:endParaRPr lang="en-US" dirty="0"/>
          </a:p>
          <a:p>
            <a:pPr lvl="1"/>
            <a:endParaRPr lang="he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54DC4-687D-4A9F-B197-550C061C49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Common problems with Deep Learning models</a:t>
            </a:r>
            <a:endParaRPr lang="he-IL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40679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986B07-2361-44E9-AD87-83565960A7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Set up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r>
              <a:rPr lang="en-US" dirty="0"/>
              <a:t>In the virtual environment, install: </a:t>
            </a:r>
          </a:p>
          <a:p>
            <a:pPr lvl="1"/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 err="1"/>
              <a:t>numpy</a:t>
            </a:r>
            <a:endParaRPr lang="en-US" dirty="0"/>
          </a:p>
          <a:p>
            <a:pPr lvl="1"/>
            <a:r>
              <a:rPr lang="en-US" dirty="0"/>
              <a:t>Seaborn</a:t>
            </a:r>
          </a:p>
          <a:p>
            <a:pPr lvl="1"/>
            <a:endParaRPr lang="en-US" dirty="0"/>
          </a:p>
          <a:p>
            <a:pPr marL="57150" indent="0">
              <a:buNone/>
            </a:pPr>
            <a:r>
              <a:rPr lang="en-US" dirty="0"/>
              <a:t>Clone the notebook from: </a:t>
            </a:r>
          </a:p>
          <a:p>
            <a:pPr marL="57150" indent="0">
              <a:buNone/>
            </a:pPr>
            <a:r>
              <a:rPr lang="en-US" dirty="0"/>
              <a:t>https://github.com/YishGene/cnn_min_course.git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8E9E8-EAEB-47E2-9ED2-9641948E7A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Environment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91071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A68458-3B1B-4B30-B4AA-A729F0A66A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Convolutional neural networks</a:t>
            </a:r>
          </a:p>
          <a:p>
            <a:r>
              <a:rPr lang="en-US" sz="2000" dirty="0"/>
              <a:t>2011 – </a:t>
            </a:r>
            <a:r>
              <a:rPr lang="en-US" sz="2000" dirty="0" err="1"/>
              <a:t>Schmidhuber</a:t>
            </a:r>
            <a:r>
              <a:rPr lang="en-US" sz="2000" dirty="0"/>
              <a:t> – super-human performance of CNNs in handwriting classification</a:t>
            </a:r>
          </a:p>
          <a:p>
            <a:r>
              <a:rPr lang="en-US" sz="2000" dirty="0"/>
              <a:t>2012 – molecule-target interactions</a:t>
            </a:r>
          </a:p>
          <a:p>
            <a:r>
              <a:rPr lang="en-US" sz="2000" dirty="0"/>
              <a:t>2012 – </a:t>
            </a:r>
            <a:r>
              <a:rPr lang="en-US" sz="2000" dirty="0" err="1"/>
              <a:t>AlexNet</a:t>
            </a:r>
            <a:r>
              <a:rPr lang="en-US" sz="2000" dirty="0"/>
              <a:t>  - Image classification </a:t>
            </a:r>
          </a:p>
          <a:p>
            <a:r>
              <a:rPr lang="en-US" dirty="0"/>
              <a:t>top-5 error of 15.3% (vs. 26.1% runner-up)</a:t>
            </a: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FA822-12DE-418B-94B1-544A2F3E8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AI revolution</a:t>
            </a:r>
          </a:p>
          <a:p>
            <a:r>
              <a:rPr lang="en-US" dirty="0"/>
              <a:t>Deep Learning</a:t>
            </a:r>
            <a:endParaRPr lang="he-IL" dirty="0"/>
          </a:p>
        </p:txBody>
      </p:sp>
      <p:pic>
        <p:nvPicPr>
          <p:cNvPr id="2050" name="Picture 2" descr="Scheme of the AlexNet network used. ">
            <a:extLst>
              <a:ext uri="{FF2B5EF4-FFF2-40B4-BE49-F238E27FC236}">
                <a16:creationId xmlns:a16="http://schemas.microsoft.com/office/drawing/2014/main" id="{A5C418CC-2E5D-4CAF-9B9C-944FC1363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75" y="2723833"/>
            <a:ext cx="4072012" cy="163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BD3799-4818-498C-A3D4-B80B73186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761" y="3540631"/>
            <a:ext cx="5966302" cy="2319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8CA6CF-7365-44CC-82F1-3B509FC4C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75" y="4969658"/>
            <a:ext cx="4167187" cy="170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09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009327-021C-4721-B701-8E361B7302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 dirty="0"/>
              <a:t>Data-based vs. Model-based</a:t>
            </a:r>
          </a:p>
          <a:p>
            <a:pPr lvl="1"/>
            <a:r>
              <a:rPr lang="en-US" sz="1800" dirty="0"/>
              <a:t>How do you define a cat?</a:t>
            </a:r>
          </a:p>
          <a:p>
            <a:r>
              <a:rPr lang="en-US" sz="2000" dirty="0"/>
              <a:t>Model based: </a:t>
            </a:r>
          </a:p>
          <a:p>
            <a:pPr lvl="1"/>
            <a:r>
              <a:rPr lang="en-US" sz="1800" dirty="0"/>
              <a:t>Find features likely to belong to a cat</a:t>
            </a:r>
          </a:p>
          <a:p>
            <a:pPr lvl="1"/>
            <a:r>
              <a:rPr lang="en-US" sz="1800" dirty="0"/>
              <a:t>Build a model of the cat based on the existence of features</a:t>
            </a:r>
          </a:p>
          <a:p>
            <a:pPr marL="457200" lvl="1" indent="0">
              <a:buNone/>
            </a:pPr>
            <a:endParaRPr lang="en-US" sz="1800" dirty="0"/>
          </a:p>
          <a:p>
            <a:pPr lvl="1"/>
            <a:r>
              <a:rPr lang="en-US" sz="1800" dirty="0"/>
              <a:t>Very difficult to define, many “gray” areas</a:t>
            </a:r>
          </a:p>
          <a:p>
            <a:pPr lvl="1"/>
            <a:r>
              <a:rPr lang="en-US" sz="1800" dirty="0"/>
              <a:t>Limited to the engineer’s abilities and imagination</a:t>
            </a:r>
          </a:p>
          <a:p>
            <a:pPr lvl="1"/>
            <a:r>
              <a:rPr lang="en-US" sz="1800" dirty="0"/>
              <a:t>“understandable”</a:t>
            </a:r>
          </a:p>
          <a:p>
            <a:r>
              <a:rPr lang="en-US" sz="2000" dirty="0"/>
              <a:t>Data based: </a:t>
            </a:r>
          </a:p>
          <a:p>
            <a:pPr lvl="1"/>
            <a:r>
              <a:rPr lang="en-US" dirty="0"/>
              <a:t>Generate many examples of cats vs. non-cats – “ground truth”</a:t>
            </a:r>
          </a:p>
          <a:p>
            <a:pPr lvl="5"/>
            <a:r>
              <a:rPr lang="en-US" sz="1100" dirty="0"/>
              <a:t>or:</a:t>
            </a:r>
            <a:endParaRPr lang="en-US" dirty="0"/>
          </a:p>
          <a:p>
            <a:pPr lvl="1"/>
            <a:r>
              <a:rPr lang="en-US" dirty="0"/>
              <a:t>Generate many unlabeled examples with a good measure of success</a:t>
            </a:r>
          </a:p>
          <a:p>
            <a:pPr lvl="1"/>
            <a:r>
              <a:rPr lang="en-US" dirty="0"/>
              <a:t>Use statistical techniques to extract “catlike” features</a:t>
            </a:r>
          </a:p>
          <a:p>
            <a:pPr lvl="1"/>
            <a:r>
              <a:rPr lang="en-US" dirty="0"/>
              <a:t>Use same techniques to string features together into a cat model</a:t>
            </a:r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dirty="0"/>
              <a:t>Difficult to obtain high quality GT</a:t>
            </a:r>
          </a:p>
          <a:p>
            <a:pPr lvl="1"/>
            <a:r>
              <a:rPr lang="en-US" dirty="0"/>
              <a:t>Models are difficult to interpret – take it or leave it. </a:t>
            </a:r>
          </a:p>
          <a:p>
            <a:pPr marL="0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CE121B-2C17-4CAF-8A50-D713D90D42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Deep learning approaches</a:t>
            </a:r>
            <a:endParaRPr lang="he-IL" dirty="0"/>
          </a:p>
        </p:txBody>
      </p:sp>
      <p:pic>
        <p:nvPicPr>
          <p:cNvPr id="1026" name="Picture 2" descr="Image result for cat or crow">
            <a:extLst>
              <a:ext uri="{FF2B5EF4-FFF2-40B4-BE49-F238E27FC236}">
                <a16:creationId xmlns:a16="http://schemas.microsoft.com/office/drawing/2014/main" id="{C1250CFF-EFB8-40E5-BCD4-C7F2B639A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197" y="2175029"/>
            <a:ext cx="2397556" cy="149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444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B2C39F-CD45-46DF-8598-11BCC03BFE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00499" y="3926047"/>
            <a:ext cx="7543876" cy="2561623"/>
          </a:xfrm>
        </p:spPr>
        <p:txBody>
          <a:bodyPr/>
          <a:lstStyle/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Classification</a:t>
            </a:r>
          </a:p>
          <a:p>
            <a:pPr lvl="2"/>
            <a:r>
              <a:rPr lang="en-US" dirty="0"/>
              <a:t>Given an image – is it a cat? Answer: Y/N</a:t>
            </a:r>
          </a:p>
          <a:p>
            <a:pPr lvl="1"/>
            <a:r>
              <a:rPr lang="en-US" dirty="0"/>
              <a:t>Regression</a:t>
            </a:r>
          </a:p>
          <a:p>
            <a:pPr lvl="2"/>
            <a:r>
              <a:rPr lang="en-US" dirty="0"/>
              <a:t>Given a sequence of locations in the past – what is a likely location in the future? Answer is a set of values</a:t>
            </a:r>
          </a:p>
          <a:p>
            <a:pPr lvl="1"/>
            <a:r>
              <a:rPr lang="en-US" dirty="0"/>
              <a:t>Classification + Regression:</a:t>
            </a:r>
          </a:p>
          <a:p>
            <a:pPr lvl="2"/>
            <a:r>
              <a:rPr lang="en-US" dirty="0"/>
              <a:t>Given an image, find all vehicles and fit each with a bounding box</a:t>
            </a:r>
          </a:p>
          <a:p>
            <a:pPr lvl="1"/>
            <a:endParaRPr lang="he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EC7E2-5F5A-4FBA-BFA8-A6208348A9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  <a:endParaRPr lang="he-IL" dirty="0"/>
          </a:p>
        </p:txBody>
      </p:sp>
      <p:pic>
        <p:nvPicPr>
          <p:cNvPr id="4" name="Picture 2" descr="Machine Learning Explained1">
            <a:extLst>
              <a:ext uri="{FF2B5EF4-FFF2-40B4-BE49-F238E27FC236}">
                <a16:creationId xmlns:a16="http://schemas.microsoft.com/office/drawing/2014/main" id="{0C0BA369-1C0E-4217-A76B-52DEC947F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554" y="127047"/>
            <a:ext cx="6405411" cy="366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607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B2C39F-CD45-46DF-8598-11BCC03BFE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00499" y="3943637"/>
            <a:ext cx="7543876" cy="2544033"/>
          </a:xfrm>
        </p:spPr>
        <p:txBody>
          <a:bodyPr/>
          <a:lstStyle/>
          <a:p>
            <a:r>
              <a:rPr lang="en-US" dirty="0"/>
              <a:t>Clustering </a:t>
            </a:r>
          </a:p>
          <a:p>
            <a:pPr lvl="1"/>
            <a:r>
              <a:rPr lang="en-US" sz="1400" dirty="0"/>
              <a:t>Good measures exist; find useful features to use for clustering</a:t>
            </a:r>
            <a:endParaRPr lang="en-US" dirty="0"/>
          </a:p>
          <a:p>
            <a:r>
              <a:rPr lang="en-US" dirty="0"/>
              <a:t>Compression</a:t>
            </a:r>
          </a:p>
          <a:p>
            <a:pPr lvl="1"/>
            <a:r>
              <a:rPr lang="en-US" sz="1400" dirty="0"/>
              <a:t>Success is easy to measure; finding good ways to succeed is difficult</a:t>
            </a:r>
            <a:endParaRPr lang="en-US" dirty="0"/>
          </a:p>
          <a:p>
            <a:r>
              <a:rPr lang="en-US" dirty="0"/>
              <a:t>Anomaly detection</a:t>
            </a:r>
          </a:p>
          <a:p>
            <a:pPr lvl="1"/>
            <a:r>
              <a:rPr lang="en-US" sz="1400" dirty="0"/>
              <a:t>By definition hard to get good labeled data</a:t>
            </a:r>
          </a:p>
          <a:p>
            <a:r>
              <a:rPr lang="en-US" dirty="0"/>
              <a:t>Blind signal separation</a:t>
            </a:r>
          </a:p>
          <a:p>
            <a:r>
              <a:rPr lang="en-US" dirty="0"/>
              <a:t>GANs, SOMs</a:t>
            </a:r>
          </a:p>
          <a:p>
            <a:r>
              <a:rPr lang="en-US" dirty="0"/>
              <a:t>More similar to the way real brains work</a:t>
            </a:r>
          </a:p>
          <a:p>
            <a:endParaRPr lang="he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EC7E2-5F5A-4FBA-BFA8-A6208348A9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Unupervised</a:t>
            </a:r>
            <a:r>
              <a:rPr lang="en-US" dirty="0"/>
              <a:t> learning</a:t>
            </a:r>
            <a:endParaRPr lang="he-IL" dirty="0"/>
          </a:p>
        </p:txBody>
      </p:sp>
      <p:pic>
        <p:nvPicPr>
          <p:cNvPr id="5" name="Picture 4" descr="Machine Learning Explained2">
            <a:extLst>
              <a:ext uri="{FF2B5EF4-FFF2-40B4-BE49-F238E27FC236}">
                <a16:creationId xmlns:a16="http://schemas.microsoft.com/office/drawing/2014/main" id="{41969033-9192-4834-A389-7B71D3EF8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512" y="278838"/>
            <a:ext cx="6405207" cy="36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239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B2C39F-CD45-46DF-8598-11BCC03BFE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00499" y="4016080"/>
            <a:ext cx="7543876" cy="2648365"/>
          </a:xfrm>
        </p:spPr>
        <p:txBody>
          <a:bodyPr/>
          <a:lstStyle/>
          <a:p>
            <a:r>
              <a:rPr lang="en-US" dirty="0"/>
              <a:t>Measure-and-control environments</a:t>
            </a:r>
          </a:p>
          <a:p>
            <a:r>
              <a:rPr lang="en-US" dirty="0"/>
              <a:t>Success is easy to define; how to achieve it is difficult</a:t>
            </a:r>
            <a:endParaRPr lang="he-I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EC7E2-5F5A-4FBA-BFA8-A6208348A9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  <a:endParaRPr lang="he-IL" dirty="0"/>
          </a:p>
        </p:txBody>
      </p:sp>
      <p:pic>
        <p:nvPicPr>
          <p:cNvPr id="5" name="Picture 6" descr="Machine Learning Explained3">
            <a:extLst>
              <a:ext uri="{FF2B5EF4-FFF2-40B4-BE49-F238E27FC236}">
                <a16:creationId xmlns:a16="http://schemas.microsoft.com/office/drawing/2014/main" id="{878FA52D-683C-469E-A68B-4191BC82F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850" y="351280"/>
            <a:ext cx="6405207" cy="36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928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68CF572-1C47-4DFA-B2EC-EC4B949E6F1F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sz="2000" dirty="0"/>
                  <a:t>Fully Connected (FCN)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0" dirty="0"/>
              </a:p>
              <a:p>
                <a:r>
                  <a:rPr lang="en-US" sz="2000" dirty="0"/>
                  <a:t>Defines a line (actually – a set of parallel lines) in the data space</a:t>
                </a:r>
                <a:endParaRPr lang="he-IL" sz="20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68CF572-1C47-4DFA-B2EC-EC4B949E6F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727" t="-100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792E8-3E8E-4FF2-BE04-91DE10BF67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Model types</a:t>
            </a:r>
            <a:endParaRPr lang="he-IL" dirty="0"/>
          </a:p>
        </p:txBody>
      </p:sp>
      <p:pic>
        <p:nvPicPr>
          <p:cNvPr id="4100" name="Picture 4" descr="Image result for fully connected layer">
            <a:extLst>
              <a:ext uri="{FF2B5EF4-FFF2-40B4-BE49-F238E27FC236}">
                <a16:creationId xmlns:a16="http://schemas.microsoft.com/office/drawing/2014/main" id="{35A3DDAB-A172-4914-8E16-892D1BF82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471" y="1504950"/>
            <a:ext cx="2498454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fully connected layer">
            <a:extLst>
              <a:ext uri="{FF2B5EF4-FFF2-40B4-BE49-F238E27FC236}">
                <a16:creationId xmlns:a16="http://schemas.microsoft.com/office/drawing/2014/main" id="{FB80131A-FE91-43AB-AC76-BCF87EC30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9" y="5119688"/>
            <a:ext cx="305752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linear discriminator">
            <a:extLst>
              <a:ext uri="{FF2B5EF4-FFF2-40B4-BE49-F238E27FC236}">
                <a16:creationId xmlns:a16="http://schemas.microsoft.com/office/drawing/2014/main" id="{D080ED86-3234-4698-88F2-F82D8CDD5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795" y="2686050"/>
            <a:ext cx="3835580" cy="281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056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4E1E72D-138B-44AF-9A27-FFD5C8D16D9F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en-US" sz="2000" dirty="0"/>
                  <a:t>Why are non linearities needed?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b="0" dirty="0"/>
              </a:p>
              <a:p>
                <a:pPr marL="0" indent="0">
                  <a:buNone/>
                </a:pPr>
                <a:r>
                  <a:rPr lang="en-US" sz="2000" dirty="0"/>
                  <a:t>Linear operations are closed to composition - no need for multiple operations 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he-IL" sz="2000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54E1E72D-138B-44AF-9A27-FFD5C8D16D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808" t="-100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019EE-628E-4DAB-9075-162A1CEB25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Non-linearities</a:t>
            </a:r>
            <a:endParaRPr lang="he-IL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D7A3B48-2A11-46AD-9B1A-6AB298DFA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677" y="2283095"/>
            <a:ext cx="7512050" cy="377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96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bileye Brand Blue 16x9.potx" id="{0641C9F7-10A6-4EAE-9305-7E4F002EEB6E}" vid="{B9BE03A4-B314-4A37-94C3-028E8A40D6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Mobileye Brand Blue 16x9</Template>
  <TotalTime>21480</TotalTime>
  <Words>917</Words>
  <Application>Microsoft Office PowerPoint</Application>
  <PresentationFormat>מסך רחב</PresentationFormat>
  <Paragraphs>212</Paragraphs>
  <Slides>22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22</vt:i4>
      </vt:variant>
    </vt:vector>
  </HeadingPairs>
  <TitlesOfParts>
    <vt:vector size="27" baseType="lpstr">
      <vt:lpstr>Arial</vt:lpstr>
      <vt:lpstr>Calibri</vt:lpstr>
      <vt:lpstr>Cambria Math</vt:lpstr>
      <vt:lpstr>Hind Siliguri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Yishai Elyada</dc:creator>
  <cp:lastModifiedBy>taieb.yoav@gmail.com</cp:lastModifiedBy>
  <cp:revision>86</cp:revision>
  <dcterms:created xsi:type="dcterms:W3CDTF">2020-03-04T17:37:48Z</dcterms:created>
  <dcterms:modified xsi:type="dcterms:W3CDTF">2020-12-19T15:41:20Z</dcterms:modified>
</cp:coreProperties>
</file>